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2" r:id="rId3"/>
    <p:sldId id="286" r:id="rId4"/>
    <p:sldId id="257" r:id="rId5"/>
    <p:sldId id="269" r:id="rId6"/>
    <p:sldId id="268" r:id="rId7"/>
    <p:sldId id="259" r:id="rId8"/>
    <p:sldId id="275" r:id="rId9"/>
    <p:sldId id="270" r:id="rId10"/>
    <p:sldId id="276" r:id="rId11"/>
    <p:sldId id="287" r:id="rId12"/>
    <p:sldId id="271" r:id="rId13"/>
    <p:sldId id="288" r:id="rId14"/>
    <p:sldId id="277" r:id="rId15"/>
    <p:sldId id="272" r:id="rId16"/>
    <p:sldId id="278" r:id="rId17"/>
    <p:sldId id="279" r:id="rId18"/>
    <p:sldId id="273" r:id="rId19"/>
    <p:sldId id="281" r:id="rId20"/>
    <p:sldId id="283" r:id="rId21"/>
    <p:sldId id="284" r:id="rId22"/>
    <p:sldId id="274" r:id="rId23"/>
    <p:sldId id="285" r:id="rId24"/>
    <p:sldId id="26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464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731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40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761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78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4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07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503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4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79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75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586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230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MATLAB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4000" dirty="0" smtClean="0"/>
              <a:t>Programming Assignment Two</a:t>
            </a:r>
          </a:p>
          <a:p>
            <a:endParaRPr lang="en-US" sz="4000" dirty="0"/>
          </a:p>
          <a:p>
            <a:r>
              <a:rPr lang="en-US" sz="4000" dirty="0" smtClean="0"/>
              <a:t>Instructor: </a:t>
            </a:r>
            <a:r>
              <a:rPr lang="zh-TW" altLang="en-US" sz="4000" dirty="0" smtClean="0"/>
              <a:t>黃世強 </a:t>
            </a:r>
            <a:r>
              <a:rPr lang="en-US" altLang="zh-TW" sz="4000" dirty="0" smtClean="0"/>
              <a:t>(</a:t>
            </a:r>
            <a:r>
              <a:rPr lang="en-US" sz="4000" dirty="0" smtClean="0"/>
              <a:t>Sai-Keung Wong)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12539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1500" t="14191" r="7750" b="10000"/>
          <a:stretch/>
        </p:blipFill>
        <p:spPr>
          <a:xfrm>
            <a:off x="6012" y="266700"/>
            <a:ext cx="12185987" cy="64351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044949" y="5493214"/>
            <a:ext cx="6719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A=1</a:t>
            </a:r>
          </a:p>
          <a:p>
            <a:r>
              <a:rPr lang="en-US" sz="2400" dirty="0"/>
              <a:t>B</a:t>
            </a:r>
            <a:r>
              <a:rPr lang="en-US" sz="2400" dirty="0" smtClean="0"/>
              <a:t>=1</a:t>
            </a:r>
            <a:endParaRPr lang="en-US" sz="2400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736600" y="139700"/>
            <a:ext cx="10515600" cy="1325563"/>
          </a:xfrm>
        </p:spPr>
        <p:txBody>
          <a:bodyPr/>
          <a:lstStyle/>
          <a:p>
            <a:r>
              <a:rPr lang="en-US" dirty="0" smtClean="0"/>
              <a:t>Problem </a:t>
            </a:r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92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857" t="14402" r="8572" b="10423"/>
          <a:stretch/>
        </p:blipFill>
        <p:spPr>
          <a:xfrm>
            <a:off x="-28537" y="393700"/>
            <a:ext cx="12317110" cy="6464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56049" y="5048714"/>
            <a:ext cx="8162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A=1</a:t>
            </a:r>
          </a:p>
          <a:p>
            <a:r>
              <a:rPr lang="en-US" sz="2400" dirty="0" smtClean="0"/>
              <a:t>B=20</a:t>
            </a:r>
            <a:endParaRPr lang="en-US" sz="2400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215900"/>
            <a:ext cx="10515600" cy="1325563"/>
          </a:xfrm>
        </p:spPr>
        <p:txBody>
          <a:bodyPr/>
          <a:lstStyle/>
          <a:p>
            <a:r>
              <a:rPr lang="en-US" dirty="0" smtClean="0"/>
              <a:t>Problem </a:t>
            </a:r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39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81307"/>
            <a:ext cx="10515600" cy="568712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Write a problem to ask for inputs. Then it plots a function y = f(x). </a:t>
            </a:r>
          </a:p>
          <a:p>
            <a:pPr marL="0" indent="0">
              <a:buNone/>
            </a:pPr>
            <a:r>
              <a:rPr lang="en-US" dirty="0" smtClean="0"/>
              <a:t>The function y = </a:t>
            </a:r>
            <a:r>
              <a:rPr lang="en-US" dirty="0" err="1" smtClean="0"/>
              <a:t>tanh</a:t>
            </a:r>
            <a:r>
              <a:rPr lang="en-US" dirty="0" smtClean="0"/>
              <a:t>(ax) e</a:t>
            </a:r>
            <a:r>
              <a:rPr lang="en-US" baseline="30000" dirty="0" smtClean="0"/>
              <a:t>-cos(x)</a:t>
            </a:r>
            <a:r>
              <a:rPr lang="en-US" dirty="0" smtClean="0"/>
              <a:t>. </a:t>
            </a:r>
            <a:r>
              <a:rPr lang="en-US" dirty="0" smtClean="0"/>
              <a:t>The process is stated as follows.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 smtClean="0"/>
              <a:t>Clear the screen. Show your student ID and name.</a:t>
            </a:r>
          </a:p>
          <a:p>
            <a:pPr marL="514350" indent="-514350">
              <a:buAutoNum type="arabicPeriod"/>
            </a:pPr>
            <a:r>
              <a:rPr lang="en-US" dirty="0" smtClean="0"/>
              <a:t>Ask to input the range of a, [</a:t>
            </a:r>
            <a:r>
              <a:rPr lang="en-US" dirty="0" err="1" smtClean="0"/>
              <a:t>aMin</a:t>
            </a:r>
            <a:r>
              <a:rPr lang="en-US" dirty="0" smtClean="0"/>
              <a:t>, </a:t>
            </a:r>
            <a:r>
              <a:rPr lang="en-US" dirty="0" err="1" smtClean="0"/>
              <a:t>aMax</a:t>
            </a:r>
            <a:r>
              <a:rPr lang="en-US" dirty="0" smtClean="0"/>
              <a:t>]. Here, assume </a:t>
            </a:r>
            <a:r>
              <a:rPr lang="en-US" dirty="0" err="1" smtClean="0"/>
              <a:t>aMin</a:t>
            </a:r>
            <a:r>
              <a:rPr lang="en-US" dirty="0" smtClean="0"/>
              <a:t> &lt; </a:t>
            </a:r>
            <a:r>
              <a:rPr lang="en-US" dirty="0" err="1" smtClean="0"/>
              <a:t>aMax</a:t>
            </a:r>
            <a:r>
              <a:rPr lang="en-US" dirty="0" smtClean="0"/>
              <a:t>.</a:t>
            </a:r>
          </a:p>
          <a:p>
            <a:pPr marL="514350" indent="-514350">
              <a:buAutoNum type="arabicPeriod"/>
            </a:pPr>
            <a:r>
              <a:rPr lang="en-US" dirty="0" smtClean="0"/>
              <a:t>Ask to input the step size, da, of a. da must be a non-negative number.</a:t>
            </a:r>
          </a:p>
          <a:p>
            <a:pPr marL="514350" indent="-514350">
              <a:buAutoNum type="arabicPeriod"/>
            </a:pPr>
            <a:r>
              <a:rPr lang="en-US" dirty="0" smtClean="0"/>
              <a:t>If da is zero, show a message “Thanks for playing” and then quit the program. Otherwise go to step 5.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 smtClean="0"/>
              <a:t>Clear all curves in the current figure.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 smtClean="0"/>
              <a:t>Plot all the curves of y with different a such that a is </a:t>
            </a:r>
            <a:r>
              <a:rPr lang="en-US" dirty="0"/>
              <a:t>inside [</a:t>
            </a:r>
            <a:r>
              <a:rPr lang="en-US" dirty="0" err="1" smtClean="0"/>
              <a:t>aMin:da:aMax</a:t>
            </a:r>
            <a:r>
              <a:rPr lang="en-US" dirty="0"/>
              <a:t>]. </a:t>
            </a:r>
            <a:r>
              <a:rPr lang="en-US" dirty="0" smtClean="0"/>
              <a:t>x is inside [-10, 10]. The step size of x is 0.05. </a:t>
            </a:r>
            <a:r>
              <a:rPr lang="en-US" altLang="zh-TW" dirty="0"/>
              <a:t>The line width of </a:t>
            </a:r>
            <a:r>
              <a:rPr lang="en-US" altLang="zh-TW" dirty="0" smtClean="0"/>
              <a:t>the curve </a:t>
            </a:r>
            <a:r>
              <a:rPr lang="en-US" altLang="zh-TW" dirty="0"/>
              <a:t>is set to </a:t>
            </a:r>
            <a:r>
              <a:rPr lang="en-US" altLang="zh-TW" dirty="0" smtClean="0"/>
              <a:t>2. Call “hold on” so that more functions can be plotted in the same figure.</a:t>
            </a:r>
          </a:p>
          <a:p>
            <a:pPr marL="514350" indent="-514350">
              <a:buAutoNum type="arabicPeriod"/>
            </a:pPr>
            <a:r>
              <a:rPr lang="en-US" dirty="0" smtClean="0"/>
              <a:t>Go to step 2.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24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1524" t="13724" r="8572" b="11101"/>
          <a:stretch/>
        </p:blipFill>
        <p:spPr>
          <a:xfrm>
            <a:off x="14515" y="0"/>
            <a:ext cx="12177485" cy="64443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93488" y="6106663"/>
            <a:ext cx="4586514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/>
              <a:t>Please input the range of a, [</a:t>
            </a:r>
            <a:r>
              <a:rPr lang="en-US" dirty="0" err="1"/>
              <a:t>aMin</a:t>
            </a:r>
            <a:r>
              <a:rPr lang="en-US" dirty="0"/>
              <a:t>, </a:t>
            </a:r>
            <a:r>
              <a:rPr lang="en-US" dirty="0" err="1"/>
              <a:t>aMax</a:t>
            </a:r>
            <a:r>
              <a:rPr lang="en-US" dirty="0" smtClean="0"/>
              <a:t>]:[-1 1]</a:t>
            </a:r>
            <a:endParaRPr lang="en-US" dirty="0"/>
          </a:p>
          <a:p>
            <a:r>
              <a:rPr lang="en-US" dirty="0"/>
              <a:t>Please input </a:t>
            </a:r>
            <a:r>
              <a:rPr lang="en-US" dirty="0" smtClean="0"/>
              <a:t>da:0.5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9215" y="6291329"/>
            <a:ext cx="3155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There are three curves!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85882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1905" t="14062" r="9142" b="10932"/>
          <a:stretch/>
        </p:blipFill>
        <p:spPr>
          <a:xfrm>
            <a:off x="79828" y="-120012"/>
            <a:ext cx="12032343" cy="642982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3488" y="6106663"/>
            <a:ext cx="4586514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/>
              <a:t>Please input the range of a, [</a:t>
            </a:r>
            <a:r>
              <a:rPr lang="en-US" dirty="0" err="1"/>
              <a:t>aMin</a:t>
            </a:r>
            <a:r>
              <a:rPr lang="en-US" dirty="0"/>
              <a:t>, </a:t>
            </a:r>
            <a:r>
              <a:rPr lang="en-US" dirty="0" err="1"/>
              <a:t>aMax</a:t>
            </a:r>
            <a:r>
              <a:rPr lang="en-US" dirty="0"/>
              <a:t>]:[-5 5]</a:t>
            </a:r>
          </a:p>
          <a:p>
            <a:r>
              <a:rPr lang="en-US" dirty="0"/>
              <a:t>Please input </a:t>
            </a:r>
            <a:r>
              <a:rPr lang="en-US" dirty="0" smtClean="0"/>
              <a:t>da:0.01</a:t>
            </a:r>
            <a:endParaRPr lang="en-US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045028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189215" y="6291329"/>
            <a:ext cx="38278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How many curves are there?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81530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0"/>
            <a:ext cx="10515600" cy="1325563"/>
          </a:xfrm>
        </p:spPr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1" y="1014760"/>
            <a:ext cx="11509828" cy="568712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Write a problem to ask for inputs. Then it plots  function y1 = f(x) and a family of function y2 = y2(</a:t>
            </a:r>
            <a:r>
              <a:rPr lang="en-US" dirty="0" err="1" smtClean="0"/>
              <a:t>x,n</a:t>
            </a:r>
            <a:r>
              <a:rPr lang="en-US" dirty="0" smtClean="0"/>
              <a:t>). </a:t>
            </a:r>
          </a:p>
          <a:p>
            <a:pPr marL="0" indent="0">
              <a:buNone/>
            </a:pPr>
            <a:r>
              <a:rPr lang="en-US" dirty="0" smtClean="0"/>
              <a:t>y1 = sin(x)</a:t>
            </a:r>
          </a:p>
          <a:p>
            <a:pPr marL="0" indent="0">
              <a:buNone/>
            </a:pPr>
            <a:r>
              <a:rPr lang="en-US" dirty="0" smtClean="0"/>
              <a:t>y2(</a:t>
            </a:r>
            <a:r>
              <a:rPr lang="en-US" dirty="0" err="1" smtClean="0"/>
              <a:t>x,n</a:t>
            </a:r>
            <a:r>
              <a:rPr lang="en-US" dirty="0" smtClean="0"/>
              <a:t>) = x – x</a:t>
            </a:r>
            <a:r>
              <a:rPr lang="en-US" baseline="30000" dirty="0" smtClean="0"/>
              <a:t>3</a:t>
            </a:r>
            <a:r>
              <a:rPr lang="en-US" dirty="0" smtClean="0"/>
              <a:t>/3! + x</a:t>
            </a:r>
            <a:r>
              <a:rPr lang="en-US" baseline="30000" dirty="0" smtClean="0"/>
              <a:t>5</a:t>
            </a:r>
            <a:r>
              <a:rPr lang="en-US" dirty="0" smtClean="0"/>
              <a:t>/5! +… + ((-1)</a:t>
            </a:r>
            <a:r>
              <a:rPr lang="en-US" baseline="30000" dirty="0" smtClean="0"/>
              <a:t>n</a:t>
            </a:r>
            <a:r>
              <a:rPr lang="en-US" dirty="0" smtClean="0"/>
              <a:t>/(2n+1)!)  x</a:t>
            </a:r>
            <a:r>
              <a:rPr lang="en-US" baseline="30000" dirty="0" smtClean="0"/>
              <a:t>2n+1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 smtClean="0"/>
              <a:t>Clear the screen. Show your student ID and name.</a:t>
            </a:r>
          </a:p>
          <a:p>
            <a:pPr marL="514350" indent="-514350">
              <a:buAutoNum type="arabicPeriod"/>
            </a:pPr>
            <a:r>
              <a:rPr lang="en-US" dirty="0" smtClean="0"/>
              <a:t>Ask to input m. m  is an integer inside [-1, 10]. MUST check if the input is valid.</a:t>
            </a:r>
          </a:p>
          <a:p>
            <a:pPr marL="514350" indent="-514350">
              <a:buAutoNum type="arabicPeriod"/>
            </a:pPr>
            <a:r>
              <a:rPr lang="en-US" dirty="0" smtClean="0"/>
              <a:t>If m is -1, show a message “Thanks for playing” and then quit the program. Otherwise go to step 4.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 smtClean="0"/>
              <a:t>Clear all curves in the current figure. Use </a:t>
            </a:r>
            <a:r>
              <a:rPr lang="en-US" dirty="0" err="1" smtClean="0"/>
              <a:t>ylim</a:t>
            </a:r>
            <a:r>
              <a:rPr lang="en-US" dirty="0" smtClean="0"/>
              <a:t>([-1.5, 1.5]).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 smtClean="0"/>
              <a:t>In the same figure, plot y1’s curve, and y2’s curves for all 0 &lt;=n &lt;= m. 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 smtClean="0"/>
              <a:t>x is inside [-5, 5]. The step size of x is 0.01. 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zh-TW" dirty="0"/>
              <a:t>The line width </a:t>
            </a:r>
            <a:r>
              <a:rPr lang="en-US" altLang="zh-TW" dirty="0" smtClean="0"/>
              <a:t>is </a:t>
            </a:r>
            <a:r>
              <a:rPr lang="en-US" altLang="zh-TW" dirty="0"/>
              <a:t>set to 4</a:t>
            </a:r>
            <a:r>
              <a:rPr lang="en-US" altLang="zh-TW" dirty="0" smtClean="0"/>
              <a:t> </a:t>
            </a:r>
            <a:r>
              <a:rPr lang="en-US" altLang="zh-TW" dirty="0"/>
              <a:t>for </a:t>
            </a:r>
            <a:r>
              <a:rPr lang="en-US" altLang="zh-TW" dirty="0" smtClean="0"/>
              <a:t>y1’s curve. </a:t>
            </a:r>
            <a:endParaRPr lang="en-US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zh-TW" dirty="0" smtClean="0"/>
              <a:t>The </a:t>
            </a:r>
            <a:r>
              <a:rPr lang="en-US" altLang="zh-TW" dirty="0"/>
              <a:t>line width </a:t>
            </a:r>
            <a:r>
              <a:rPr lang="en-US" altLang="zh-TW" dirty="0" smtClean="0"/>
              <a:t>is </a:t>
            </a:r>
            <a:r>
              <a:rPr lang="en-US" altLang="zh-TW" dirty="0"/>
              <a:t>set to </a:t>
            </a:r>
            <a:r>
              <a:rPr lang="en-US" altLang="zh-TW" dirty="0" smtClean="0"/>
              <a:t>1 for y2’s curves. Put </a:t>
            </a:r>
            <a:r>
              <a:rPr lang="en-US" dirty="0" err="1"/>
              <a:t>ylim</a:t>
            </a:r>
            <a:r>
              <a:rPr lang="en-US" dirty="0"/>
              <a:t>([-1.5, 1.5</a:t>
            </a:r>
            <a:r>
              <a:rPr lang="en-US" dirty="0" smtClean="0"/>
              <a:t>]) after all curves are plotted.</a:t>
            </a:r>
            <a:endParaRPr lang="en-US" altLang="zh-TW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 smtClean="0"/>
              <a:t>Go to step 2.</a:t>
            </a:r>
          </a:p>
          <a:p>
            <a:pPr marL="0" indent="0">
              <a:buNone/>
            </a:pPr>
            <a:r>
              <a:rPr lang="en-US" dirty="0" smtClean="0"/>
              <a:t>Hint: use factorial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311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760"/>
            <a:ext cx="10515600" cy="56871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Write a problem to ask for inputs. Then it plots  function y1 = f(x) and a family of function y2 = y2(</a:t>
            </a:r>
            <a:r>
              <a:rPr lang="en-US" dirty="0" err="1" smtClean="0"/>
              <a:t>x,n</a:t>
            </a:r>
            <a:r>
              <a:rPr lang="en-US" dirty="0" smtClean="0"/>
              <a:t>). </a:t>
            </a:r>
          </a:p>
          <a:p>
            <a:pPr marL="0" indent="0">
              <a:buNone/>
            </a:pPr>
            <a:r>
              <a:rPr lang="en-US" dirty="0" smtClean="0"/>
              <a:t>y1 = sin(x)</a:t>
            </a:r>
          </a:p>
          <a:p>
            <a:pPr marL="0" indent="0">
              <a:buNone/>
            </a:pPr>
            <a:r>
              <a:rPr lang="en-US" dirty="0" smtClean="0"/>
              <a:t>y2(</a:t>
            </a:r>
            <a:r>
              <a:rPr lang="en-US" dirty="0" err="1" smtClean="0"/>
              <a:t>x,n</a:t>
            </a:r>
            <a:r>
              <a:rPr lang="en-US" dirty="0" smtClean="0"/>
              <a:t>) = x – x</a:t>
            </a:r>
            <a:r>
              <a:rPr lang="en-US" baseline="30000" dirty="0" smtClean="0"/>
              <a:t>3</a:t>
            </a:r>
            <a:r>
              <a:rPr lang="en-US" dirty="0" smtClean="0"/>
              <a:t>/3! + x</a:t>
            </a:r>
            <a:r>
              <a:rPr lang="en-US" baseline="30000" dirty="0" smtClean="0"/>
              <a:t>5</a:t>
            </a:r>
            <a:r>
              <a:rPr lang="en-US" dirty="0" smtClean="0"/>
              <a:t>/5! +… + ((-1)</a:t>
            </a:r>
            <a:r>
              <a:rPr lang="en-US" baseline="30000" dirty="0" smtClean="0"/>
              <a:t>n</a:t>
            </a:r>
            <a:r>
              <a:rPr lang="en-US" dirty="0" smtClean="0"/>
              <a:t>/(2n+1)!)  x</a:t>
            </a:r>
            <a:r>
              <a:rPr lang="en-US" baseline="30000" dirty="0" smtClean="0"/>
              <a:t>2n+1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4953" t="13217" r="5428" b="44286"/>
          <a:stretch/>
        </p:blipFill>
        <p:spPr>
          <a:xfrm>
            <a:off x="185059" y="3149598"/>
            <a:ext cx="3704672" cy="29899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53257" y="6332551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 = 0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4667" t="13556" r="5523" b="44116"/>
          <a:stretch/>
        </p:blipFill>
        <p:spPr>
          <a:xfrm>
            <a:off x="3976816" y="3149598"/>
            <a:ext cx="3821063" cy="30519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70286" y="6332114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 = 3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64571" t="13217" r="5238" b="44116"/>
          <a:stretch/>
        </p:blipFill>
        <p:spPr>
          <a:xfrm>
            <a:off x="8160935" y="3149598"/>
            <a:ext cx="3839179" cy="30519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641942" y="6332113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 = 5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0733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760"/>
            <a:ext cx="10515600" cy="56871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64571" t="13217" r="5238" b="44116"/>
          <a:stretch/>
        </p:blipFill>
        <p:spPr>
          <a:xfrm>
            <a:off x="3751515" y="288653"/>
            <a:ext cx="7602285" cy="604346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14075" y="6332113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 = 5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9575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39800" y="0"/>
            <a:ext cx="10515600" cy="1325563"/>
          </a:xfrm>
        </p:spPr>
        <p:txBody>
          <a:bodyPr/>
          <a:lstStyle/>
          <a:p>
            <a:r>
              <a:rPr lang="en-US" altLang="zh-TW" dirty="0" smtClean="0"/>
              <a:t>Problem 4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364342"/>
            <a:ext cx="10515600" cy="528320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dirty="0" smtClean="0"/>
              <a:t>Plot y = (5x</a:t>
            </a:r>
            <a:r>
              <a:rPr lang="en-US" altLang="zh-TW" baseline="30000" dirty="0" smtClean="0"/>
              <a:t>2</a:t>
            </a:r>
            <a:r>
              <a:rPr lang="en-US" altLang="zh-TW" dirty="0" smtClean="0"/>
              <a:t>+2x+7)/(x</a:t>
            </a:r>
            <a:r>
              <a:rPr lang="en-US" altLang="zh-TW" baseline="30000" dirty="0" smtClean="0"/>
              <a:t>2</a:t>
            </a:r>
            <a:r>
              <a:rPr lang="en-US" altLang="zh-TW" dirty="0" smtClean="0"/>
              <a:t>-5x-14)</a:t>
            </a:r>
          </a:p>
          <a:p>
            <a:pPr marL="0" indent="0">
              <a:buNone/>
            </a:pPr>
            <a:r>
              <a:rPr lang="en-US" altLang="zh-TW" dirty="0" smtClean="0"/>
              <a:t>Plot the upper part of the curve </a:t>
            </a:r>
          </a:p>
          <a:p>
            <a:pPr marL="0" indent="0">
              <a:buNone/>
            </a:pPr>
            <a:r>
              <a:rPr lang="en-US" altLang="zh-TW" dirty="0" smtClean="0"/>
              <a:t>as red color, i.e., y &gt;= 0.</a:t>
            </a:r>
          </a:p>
          <a:p>
            <a:pPr marL="0" indent="0">
              <a:buNone/>
            </a:pPr>
            <a:r>
              <a:rPr lang="en-US" altLang="zh-TW" dirty="0"/>
              <a:t>Plot the </a:t>
            </a:r>
            <a:r>
              <a:rPr lang="en-US" altLang="zh-TW" dirty="0" smtClean="0"/>
              <a:t>bottom part </a:t>
            </a:r>
            <a:r>
              <a:rPr lang="en-US" altLang="zh-TW" dirty="0"/>
              <a:t>of the </a:t>
            </a:r>
            <a:r>
              <a:rPr lang="en-US" altLang="zh-TW" dirty="0" smtClean="0"/>
              <a:t>curve</a:t>
            </a:r>
          </a:p>
          <a:p>
            <a:pPr marL="0" indent="0">
              <a:buNone/>
            </a:pPr>
            <a:r>
              <a:rPr lang="en-US" altLang="zh-TW" dirty="0" smtClean="0"/>
              <a:t>as blue color, i.e., y &lt; 0.</a:t>
            </a: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The step size of x is 0.005.</a:t>
            </a:r>
          </a:p>
          <a:p>
            <a:pPr marL="0" indent="0">
              <a:buNone/>
            </a:pPr>
            <a:r>
              <a:rPr lang="en-US" altLang="zh-TW" dirty="0" smtClean="0"/>
              <a:t>Show something that is similar to the right figure.</a:t>
            </a:r>
          </a:p>
          <a:p>
            <a:pPr marL="0" indent="0">
              <a:buNone/>
            </a:pPr>
            <a:r>
              <a:rPr lang="en-US" altLang="zh-TW" dirty="0" smtClean="0"/>
              <a:t>The range of x is [-5, 10]. The line width is 2.</a:t>
            </a:r>
          </a:p>
          <a:p>
            <a:pPr marL="0" indent="0">
              <a:buNone/>
            </a:pPr>
            <a:r>
              <a:rPr lang="en-US" altLang="zh-TW" dirty="0" smtClean="0"/>
              <a:t>Hint: Create a row vector for y, with x changed in the interval. Then split the row vector based on y’s value into parts. Or you can find out the split points for x and then create the proper vectors.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28000" t="19820" r="41047" b="37344"/>
          <a:stretch/>
        </p:blipFill>
        <p:spPr>
          <a:xfrm>
            <a:off x="7213600" y="662781"/>
            <a:ext cx="4717143" cy="367211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96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790"/>
    </mc:Choice>
    <mc:Fallback xmlns="">
      <p:transition spd="slow" advTm="144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32" x="842963" y="5011738"/>
          <p14:tracePt t="3604" x="860425" y="4984750"/>
          <p14:tracePt t="3620" x="877888" y="4975225"/>
          <p14:tracePt t="3628" x="896938" y="4948238"/>
          <p14:tracePt t="3636" x="941388" y="4930775"/>
          <p14:tracePt t="3652" x="1066800" y="4859338"/>
          <p14:tracePt t="3669" x="1308100" y="4768850"/>
          <p14:tracePt t="3686" x="1739900" y="4589463"/>
          <p14:tracePt t="3702" x="2268538" y="4383088"/>
          <p14:tracePt t="3719" x="2824163" y="4132263"/>
          <p14:tracePt t="3736" x="3362325" y="3890963"/>
          <p14:tracePt t="3752" x="3846513" y="3603625"/>
          <p14:tracePt t="3769" x="4230688" y="3343275"/>
          <p14:tracePt t="3786" x="4446588" y="3182938"/>
          <p14:tracePt t="3802" x="4572000" y="3074988"/>
          <p14:tracePt t="3819" x="4635500" y="3030538"/>
          <p14:tracePt t="3836" x="4660900" y="2994025"/>
          <p14:tracePt t="3852" x="4670425" y="2984500"/>
          <p14:tracePt t="3869" x="4670425" y="2976563"/>
          <p14:tracePt t="3886" x="4679950" y="2967038"/>
          <p14:tracePt t="4236" x="4679950" y="2959100"/>
          <p14:tracePt t="4244" x="4679950" y="2940050"/>
          <p14:tracePt t="4252" x="4679950" y="2905125"/>
          <p14:tracePt t="4269" x="4706938" y="2814638"/>
          <p14:tracePt t="4286" x="4741863" y="2706688"/>
          <p14:tracePt t="4302" x="4805363" y="2590800"/>
          <p14:tracePt t="4319" x="4886325" y="2438400"/>
          <p14:tracePt t="4336" x="4984750" y="2276475"/>
          <p14:tracePt t="4352" x="5065713" y="2116138"/>
          <p14:tracePt t="4370" x="5164138" y="1954213"/>
          <p14:tracePt t="4386" x="5245100" y="1792288"/>
          <p14:tracePt t="4402" x="5324475" y="1649413"/>
          <p14:tracePt t="4419" x="5370513" y="1541463"/>
          <p14:tracePt t="4436" x="5397500" y="1487488"/>
          <p14:tracePt t="4452" x="5405438" y="1479550"/>
          <p14:tracePt t="4469" x="5405438" y="1470025"/>
          <p14:tracePt t="4486" x="5414963" y="1452563"/>
          <p14:tracePt t="4502" x="5422900" y="1443038"/>
          <p14:tracePt t="4519" x="5432425" y="1435100"/>
          <p14:tracePt t="4536" x="5432425" y="1425575"/>
          <p14:tracePt t="4552" x="5432425" y="1416050"/>
          <p14:tracePt t="4569" x="5441950" y="1416050"/>
          <p14:tracePt t="4586" x="5449888" y="1408113"/>
          <p14:tracePt t="4619" x="5459413" y="1408113"/>
          <p14:tracePt t="4636" x="5468938" y="1408113"/>
          <p14:tracePt t="4652" x="5486400" y="1425575"/>
          <p14:tracePt t="4669" x="5495925" y="1470025"/>
          <p14:tracePt t="4686" x="5495925" y="1506538"/>
          <p14:tracePt t="4702" x="5495925" y="1533525"/>
          <p14:tracePt t="4719" x="5495925" y="1550988"/>
          <p14:tracePt t="4736" x="5495925" y="1577975"/>
          <p14:tracePt t="4752" x="5459413" y="1612900"/>
          <p14:tracePt t="4769" x="5414963" y="1649413"/>
          <p14:tracePt t="4786" x="5387975" y="1666875"/>
          <p14:tracePt t="4803" x="5378450" y="1676400"/>
          <p14:tracePt t="4819" x="5370513" y="1676400"/>
          <p14:tracePt t="4836" x="5343525" y="1676400"/>
          <p14:tracePt t="6141" x="5334000" y="1676400"/>
          <p14:tracePt t="6188" x="5324475" y="1676400"/>
          <p14:tracePt t="6204" x="5316538" y="1666875"/>
          <p14:tracePt t="6221" x="5307013" y="1666875"/>
          <p14:tracePt t="6228" x="5289550" y="1649413"/>
          <p14:tracePt t="6244" x="5280025" y="1649413"/>
          <p14:tracePt t="6253" x="5270500" y="1639888"/>
          <p14:tracePt t="6269" x="5245100" y="1631950"/>
          <p14:tracePt t="6286" x="5235575" y="1622425"/>
          <p14:tracePt t="6303" x="5226050" y="1612900"/>
          <p14:tracePt t="6319" x="5208588" y="1612900"/>
          <p14:tracePt t="6353" x="5199063" y="1604963"/>
          <p14:tracePt t="6370" x="5181600" y="1604963"/>
          <p14:tracePt t="6386" x="5172075" y="1595438"/>
          <p14:tracePt t="6403" x="5164138" y="1587500"/>
          <p14:tracePt t="6419" x="5154613" y="1587500"/>
          <p14:tracePt t="6460" x="5145088" y="1587500"/>
          <p14:tracePt t="6477" x="5137150" y="1587500"/>
          <p14:tracePt t="6486" x="5127625" y="1587500"/>
          <p14:tracePt t="6516" x="5118100" y="1587500"/>
          <p14:tracePt t="6524" x="5110163" y="1587500"/>
          <p14:tracePt t="6548" x="5100638" y="1587500"/>
          <p14:tracePt t="6572" x="5092700" y="1587500"/>
          <p14:tracePt t="6580" x="5083175" y="1587500"/>
          <p14:tracePt t="6589" x="5073650" y="1587500"/>
          <p14:tracePt t="6603" x="5065713" y="1595438"/>
          <p14:tracePt t="6620" x="5056188" y="1595438"/>
          <p14:tracePt t="6636" x="5046663" y="1595438"/>
          <p14:tracePt t="6653" x="5038725" y="1595438"/>
          <p14:tracePt t="6670" x="5029200" y="1604963"/>
          <p14:tracePt t="6686" x="5019675" y="1604963"/>
          <p14:tracePt t="6703" x="5002213" y="1604963"/>
          <p14:tracePt t="6720" x="4992688" y="1604963"/>
          <p14:tracePt t="6736" x="4984750" y="1604963"/>
          <p14:tracePt t="6753" x="4975225" y="1604963"/>
          <p14:tracePt t="6770" x="4965700" y="1604963"/>
          <p14:tracePt t="6786" x="4957763" y="1604963"/>
          <p14:tracePt t="6820" x="4948238" y="1604963"/>
          <p14:tracePt t="6988" x="4948238" y="1612900"/>
          <p14:tracePt t="7476" x="4957763" y="1612900"/>
          <p14:tracePt t="7484" x="4975225" y="1612900"/>
          <p14:tracePt t="7493" x="4992688" y="1612900"/>
          <p14:tracePt t="7503" x="5011738" y="1612900"/>
          <p14:tracePt t="7520" x="5046663" y="1595438"/>
          <p14:tracePt t="7536" x="5073650" y="1595438"/>
          <p14:tracePt t="7553" x="5092700" y="1595438"/>
          <p14:tracePt t="7570" x="5118100" y="1595438"/>
          <p14:tracePt t="7603" x="5127625" y="1595438"/>
          <p14:tracePt t="7620" x="5127625" y="1604963"/>
          <p14:tracePt t="7652" x="5127625" y="1612900"/>
          <p14:tracePt t="7660" x="5127625" y="1622425"/>
          <p14:tracePt t="7670" x="5118100" y="1631950"/>
          <p14:tracePt t="7686" x="5092700" y="1649413"/>
          <p14:tracePt t="7703" x="5083175" y="1649413"/>
          <p14:tracePt t="7720" x="5065713" y="1658938"/>
          <p14:tracePt t="7933" x="5056188" y="1666875"/>
          <p14:tracePt t="8037" x="5046663" y="1676400"/>
          <p14:tracePt t="8045" x="5038725" y="1666875"/>
          <p14:tracePt t="8356" x="5029200" y="1676400"/>
          <p14:tracePt t="8421" x="5029200" y="1685925"/>
          <p14:tracePt t="8429" x="5019675" y="1685925"/>
          <p14:tracePt t="8444" x="5011738" y="1685925"/>
          <p14:tracePt t="8453" x="5011738" y="1693863"/>
          <p14:tracePt t="8470" x="5002213" y="1693863"/>
          <p14:tracePt t="8487" x="4992688" y="1703388"/>
          <p14:tracePt t="8503" x="4975225" y="1703388"/>
          <p14:tracePt t="8525" x="4965700" y="1703388"/>
          <p14:tracePt t="8537" x="4957763" y="1703388"/>
          <p14:tracePt t="8553" x="4948238" y="1712913"/>
          <p14:tracePt t="8573" x="4940300" y="1712913"/>
          <p14:tracePt t="8587" x="4930775" y="1712913"/>
          <p14:tracePt t="8603" x="4921250" y="1712913"/>
          <p14:tracePt t="8620" x="4903788" y="1720850"/>
          <p14:tracePt t="8637" x="4886325" y="1720850"/>
          <p14:tracePt t="8653" x="4867275" y="1730375"/>
          <p14:tracePt t="8686" x="4840288" y="1730375"/>
          <p14:tracePt t="8703" x="4832350" y="1730375"/>
          <p14:tracePt t="8720" x="4813300" y="1730375"/>
          <p14:tracePt t="8736" x="4805363" y="1730375"/>
          <p14:tracePt t="8753" x="4787900" y="1730375"/>
          <p14:tracePt t="8770" x="4768850" y="1730375"/>
          <p14:tracePt t="8786" x="4741863" y="1739900"/>
          <p14:tracePt t="8803" x="4733925" y="1739900"/>
          <p14:tracePt t="8820" x="4714875" y="1739900"/>
          <p14:tracePt t="8837" x="4697413" y="1739900"/>
          <p14:tracePt t="8853" x="4679950" y="1739900"/>
          <p14:tracePt t="8870" x="4652963" y="1739900"/>
          <p14:tracePt t="8887" x="4608513" y="1747838"/>
          <p14:tracePt t="8903" x="4562475" y="1747838"/>
          <p14:tracePt t="8920" x="4518025" y="1747838"/>
          <p14:tracePt t="8937" x="4500563" y="1747838"/>
          <p14:tracePt t="8953" x="4491038" y="1747838"/>
          <p14:tracePt t="8970" x="4483100" y="1747838"/>
          <p14:tracePt t="8987" x="4464050" y="1747838"/>
          <p14:tracePt t="9003" x="4446588" y="1747838"/>
          <p14:tracePt t="9020" x="4410075" y="1747838"/>
          <p14:tracePt t="9037" x="4365625" y="1747838"/>
          <p14:tracePt t="9054" x="4348163" y="1747838"/>
          <p14:tracePt t="9070" x="4338638" y="1747838"/>
          <p14:tracePt t="9087" x="4311650" y="1747838"/>
          <p14:tracePt t="9103" x="4276725" y="1747838"/>
          <p14:tracePt t="9120" x="4213225" y="1747838"/>
          <p14:tracePt t="9137" x="4159250" y="1747838"/>
          <p14:tracePt t="9153" x="4114800" y="1757363"/>
          <p14:tracePt t="9170" x="4078288" y="1757363"/>
          <p14:tracePt t="9187" x="4051300" y="1757363"/>
          <p14:tracePt t="9204" x="4016375" y="1757363"/>
          <p14:tracePt t="9221" x="3962400" y="1765300"/>
          <p14:tracePt t="9237" x="3873500" y="1784350"/>
          <p14:tracePt t="9253" x="3827463" y="1792288"/>
          <p14:tracePt t="9270" x="3792538" y="1792288"/>
          <p14:tracePt t="9287" x="3773488" y="1801813"/>
          <p14:tracePt t="9303" x="3756025" y="1801813"/>
          <p14:tracePt t="9320" x="3738563" y="1801813"/>
          <p14:tracePt t="9337" x="3702050" y="1801813"/>
          <p14:tracePt t="9353" x="3675063" y="1801813"/>
          <p14:tracePt t="9370" x="3640138" y="1801813"/>
          <p14:tracePt t="9387" x="3613150" y="1801813"/>
          <p14:tracePt t="9403" x="3576638" y="1801813"/>
          <p14:tracePt t="9420" x="3568700" y="1801813"/>
          <p14:tracePt t="9437" x="3541713" y="1801813"/>
          <p14:tracePt t="9453" x="3532188" y="1801813"/>
          <p14:tracePt t="9470" x="3514725" y="1801813"/>
          <p14:tracePt t="9487" x="3495675" y="1801813"/>
          <p14:tracePt t="9503" x="3468688" y="1801813"/>
          <p14:tracePt t="9520" x="3460750" y="1801813"/>
          <p14:tracePt t="9537" x="3451225" y="1801813"/>
          <p14:tracePt t="9573" x="3441700" y="1801813"/>
          <p14:tracePt t="9589" x="3433763" y="1801813"/>
          <p14:tracePt t="9629" x="3424238" y="1801813"/>
          <p14:tracePt t="9973" x="3416300" y="1801813"/>
          <p14:tracePt t="9997" x="3406775" y="1801813"/>
          <p14:tracePt t="10013" x="3389313" y="1801813"/>
          <p14:tracePt t="10021" x="3370263" y="1801813"/>
          <p14:tracePt t="10029" x="3362325" y="1801813"/>
          <p14:tracePt t="10037" x="3343275" y="1801813"/>
          <p14:tracePt t="10053" x="3316288" y="1801813"/>
          <p14:tracePt t="10070" x="3281363" y="1801813"/>
          <p14:tracePt t="10087" x="3263900" y="1801813"/>
          <p14:tracePt t="10103" x="3236913" y="1801813"/>
          <p14:tracePt t="10120" x="3209925" y="1801813"/>
          <p14:tracePt t="10137" x="3182938" y="1801813"/>
          <p14:tracePt t="10154" x="3146425" y="1801813"/>
          <p14:tracePt t="10170" x="3111500" y="1792288"/>
          <p14:tracePt t="10187" x="3074988" y="1792288"/>
          <p14:tracePt t="10204" x="3038475" y="1792288"/>
          <p14:tracePt t="10221" x="3011488" y="1792288"/>
          <p14:tracePt t="10237" x="2959100" y="1774825"/>
          <p14:tracePt t="10253" x="2913063" y="1774825"/>
          <p14:tracePt t="10270" x="2878138" y="1774825"/>
          <p14:tracePt t="10287" x="2841625" y="1774825"/>
          <p14:tracePt t="10304" x="2806700" y="1774825"/>
          <p14:tracePt t="10320" x="2779713" y="1774825"/>
          <p14:tracePt t="10337" x="2752725" y="1774825"/>
          <p14:tracePt t="10353" x="2733675" y="1774825"/>
          <p14:tracePt t="10370" x="2716213" y="1774825"/>
          <p14:tracePt t="10387" x="2689225" y="1774825"/>
          <p14:tracePt t="10403" x="2671763" y="1774825"/>
          <p14:tracePt t="10421" x="2635250" y="1774825"/>
          <p14:tracePt t="10437" x="2617788" y="1774825"/>
          <p14:tracePt t="10454" x="2608263" y="1774825"/>
          <p14:tracePt t="10470" x="2600325" y="1774825"/>
          <p14:tracePt t="10503" x="2590800" y="1774825"/>
          <p14:tracePt t="10845" x="2608263" y="1774825"/>
          <p14:tracePt t="11093" x="2600325" y="1765300"/>
          <p14:tracePt t="11117" x="2590800" y="1765300"/>
          <p14:tracePt t="11133" x="2581275" y="1765300"/>
          <p14:tracePt t="11149" x="2573338" y="1757363"/>
          <p14:tracePt t="11165" x="2563813" y="1757363"/>
          <p14:tracePt t="11189" x="2554288" y="1757363"/>
          <p14:tracePt t="11317" x="2563813" y="1757363"/>
          <p14:tracePt t="11325" x="2573338" y="1757363"/>
          <p14:tracePt t="11333" x="2590800" y="1757363"/>
          <p14:tracePt t="11341" x="2608263" y="1757363"/>
          <p14:tracePt t="11354" x="2635250" y="1757363"/>
          <p14:tracePt t="11371" x="2679700" y="1757363"/>
          <p14:tracePt t="11387" x="2725738" y="1757363"/>
          <p14:tracePt t="11404" x="2770188" y="1757363"/>
          <p14:tracePt t="11421" x="2814638" y="1757363"/>
          <p14:tracePt t="11437" x="2851150" y="1757363"/>
          <p14:tracePt t="11454" x="2895600" y="1757363"/>
          <p14:tracePt t="11470" x="2913063" y="1757363"/>
          <p14:tracePt t="11504" x="2922588" y="1757363"/>
          <p14:tracePt t="11520" x="2932113" y="1757363"/>
          <p14:tracePt t="11549" x="2940050" y="1757363"/>
          <p14:tracePt t="11557" x="2949575" y="1757363"/>
          <p14:tracePt t="11573" x="2959100" y="1757363"/>
          <p14:tracePt t="11589" x="2967038" y="1757363"/>
          <p14:tracePt t="11606" x="2976563" y="1757363"/>
          <p14:tracePt t="11621" x="2994025" y="1757363"/>
          <p14:tracePt t="11637" x="3011488" y="1757363"/>
          <p14:tracePt t="11654" x="3038475" y="1757363"/>
          <p14:tracePt t="11671" x="3057525" y="1757363"/>
          <p14:tracePt t="11687" x="3074988" y="1757363"/>
          <p14:tracePt t="11704" x="3084513" y="1757363"/>
          <p14:tracePt t="11721" x="3092450" y="1757363"/>
          <p14:tracePt t="11754" x="3111500" y="1757363"/>
          <p14:tracePt t="11771" x="3128963" y="1757363"/>
          <p14:tracePt t="11787" x="3146425" y="1757363"/>
          <p14:tracePt t="11804" x="3155950" y="1757363"/>
          <p14:tracePt t="11821" x="3182938" y="1757363"/>
          <p14:tracePt t="11854" x="3190875" y="1757363"/>
          <p14:tracePt t="11871" x="3200400" y="1757363"/>
          <p14:tracePt t="11887" x="3209925" y="1757363"/>
          <p14:tracePt t="11941" x="3217863" y="1757363"/>
          <p14:tracePt t="12069" x="3227388" y="1757363"/>
          <p14:tracePt t="12093" x="3236913" y="1757363"/>
          <p14:tracePt t="12109" x="3244850" y="1757363"/>
          <p14:tracePt t="12125" x="3254375" y="1757363"/>
          <p14:tracePt t="12141" x="3263900" y="1757363"/>
          <p14:tracePt t="12157" x="3271838" y="1757363"/>
          <p14:tracePt t="12165" x="3281363" y="1757363"/>
          <p14:tracePt t="12181" x="3289300" y="1757363"/>
          <p14:tracePt t="12197" x="3298825" y="1757363"/>
          <p14:tracePt t="12213" x="3308350" y="1757363"/>
          <p14:tracePt t="12222" x="3316288" y="1757363"/>
          <p14:tracePt t="12237" x="3325813" y="1757363"/>
          <p14:tracePt t="12454" x="3335338" y="1757363"/>
          <p14:tracePt t="12461" x="3325813" y="1747838"/>
          <p14:tracePt t="12470" x="3308350" y="1739900"/>
          <p14:tracePt t="12487" x="3308350" y="1730375"/>
          <p14:tracePt t="12741" x="3298825" y="1739900"/>
          <p14:tracePt t="12749" x="3289300" y="1747838"/>
          <p14:tracePt t="12757" x="3281363" y="1757363"/>
          <p14:tracePt t="12771" x="3271838" y="1757363"/>
          <p14:tracePt t="12787" x="3254375" y="1757363"/>
          <p14:tracePt t="12804" x="3244850" y="1757363"/>
          <p14:tracePt t="12821" x="3227388" y="1757363"/>
          <p14:tracePt t="12837" x="3217863" y="1757363"/>
          <p14:tracePt t="12854" x="3209925" y="1757363"/>
          <p14:tracePt t="12871" x="3182938" y="1757363"/>
          <p14:tracePt t="12887" x="3155950" y="1747838"/>
          <p14:tracePt t="12904" x="3136900" y="1739900"/>
          <p14:tracePt t="12921" x="3101975" y="1739900"/>
          <p14:tracePt t="12937" x="3092450" y="1739900"/>
          <p14:tracePt t="12954" x="3065463" y="1739900"/>
          <p14:tracePt t="12971" x="3048000" y="1739900"/>
          <p14:tracePt t="12987" x="3030538" y="1739900"/>
          <p14:tracePt t="13005" x="3003550" y="1739900"/>
          <p14:tracePt t="13021" x="2967038" y="1739900"/>
          <p14:tracePt t="13037" x="2949575" y="1739900"/>
          <p14:tracePt t="13054" x="2922588" y="1739900"/>
          <p14:tracePt t="13071" x="2895600" y="1739900"/>
          <p14:tracePt t="13087" x="2859088" y="1739900"/>
          <p14:tracePt t="13104" x="2832100" y="1739900"/>
          <p14:tracePt t="13121" x="2814638" y="1739900"/>
          <p14:tracePt t="13137" x="2797175" y="1739900"/>
          <p14:tracePt t="13154" x="2770188" y="1739900"/>
          <p14:tracePt t="13171" x="2752725" y="1739900"/>
          <p14:tracePt t="13187" x="2733675" y="1739900"/>
          <p14:tracePt t="13204" x="2698750" y="1739900"/>
          <p14:tracePt t="13221" x="2654300" y="1739900"/>
          <p14:tracePt t="13237" x="2617788" y="1739900"/>
          <p14:tracePt t="13254" x="2600325" y="1747838"/>
          <p14:tracePt t="13271" x="2563813" y="1747838"/>
          <p14:tracePt t="13287" x="2554288" y="1747838"/>
          <p14:tracePt t="13304" x="2536825" y="1765300"/>
          <p14:tracePt t="13321" x="2501900" y="1765300"/>
          <p14:tracePt t="13337" x="2492375" y="1765300"/>
          <p14:tracePt t="13354" x="2474913" y="1774825"/>
          <p14:tracePt t="13371" x="2465388" y="1774825"/>
          <p14:tracePt t="13388" x="2455863" y="1774825"/>
          <p14:tracePt t="13406" x="2447925" y="1774825"/>
          <p14:tracePt t="13422" x="2438400" y="1774825"/>
          <p14:tracePt t="13445" x="2420938" y="1774825"/>
          <p14:tracePt t="13469" x="2411413" y="1774825"/>
          <p14:tracePt t="13485" x="2401888" y="1774825"/>
          <p14:tracePt t="13509" x="2384425" y="1774825"/>
          <p14:tracePt t="13533" x="2374900" y="1774825"/>
          <p14:tracePt t="13541" x="2366963" y="1774825"/>
          <p14:tracePt t="13549" x="2357438" y="1774825"/>
          <p14:tracePt t="13557" x="2349500" y="1774825"/>
          <p14:tracePt t="13581" x="2339975" y="1774825"/>
          <p14:tracePt t="13590" x="2330450" y="1774825"/>
          <p14:tracePt t="13622" x="2322513" y="1774825"/>
          <p14:tracePt t="13637" x="2312988" y="1774825"/>
          <p14:tracePt t="13653" x="2303463" y="1774825"/>
          <p14:tracePt t="13669" x="2295525" y="1774825"/>
          <p14:tracePt t="13677" x="2295525" y="1784350"/>
          <p14:tracePt t="14165" x="2303463" y="1784350"/>
          <p14:tracePt t="14190" x="2312988" y="1784350"/>
          <p14:tracePt t="14205" x="2322513" y="1784350"/>
          <p14:tracePt t="14213" x="2330450" y="1784350"/>
          <p14:tracePt t="14222" x="2339975" y="1784350"/>
          <p14:tracePt t="14237" x="2366963" y="1784350"/>
          <p14:tracePt t="14254" x="2411413" y="1784350"/>
          <p14:tracePt t="14271" x="2455863" y="1784350"/>
          <p14:tracePt t="14288" x="2509838" y="1784350"/>
          <p14:tracePt t="14304" x="2554288" y="1784350"/>
          <p14:tracePt t="14321" x="2600325" y="1784350"/>
          <p14:tracePt t="14337" x="2654300" y="1784350"/>
          <p14:tracePt t="14354" x="2698750" y="1784350"/>
          <p14:tracePt t="14371" x="2725738" y="1774825"/>
          <p14:tracePt t="14388" x="2752725" y="1774825"/>
          <p14:tracePt t="14404" x="2752725" y="1765300"/>
          <p14:tracePt t="14421" x="2770188" y="1765300"/>
          <p14:tracePt t="14454" x="2787650" y="1774825"/>
          <p14:tracePt t="14471" x="2797175" y="1774825"/>
          <p14:tracePt t="14488" x="2797175" y="1784350"/>
          <p14:tracePt t="14504" x="2806700" y="1784350"/>
          <p14:tracePt t="14549" x="2814638" y="1784350"/>
          <p14:tracePt t="14774" x="2824163" y="1792288"/>
          <p14:tracePt t="14797" x="2832100" y="1792288"/>
          <p14:tracePt t="14814" x="2841625" y="1792288"/>
          <p14:tracePt t="14877" x="2851150" y="1792288"/>
          <p14:tracePt t="14893" x="2859088" y="1792288"/>
          <p14:tracePt t="14909" x="2868613" y="1792288"/>
          <p14:tracePt t="14925" x="2878138" y="1792288"/>
          <p14:tracePt t="14942" x="2886075" y="1792288"/>
          <p14:tracePt t="14950" x="2895600" y="1792288"/>
          <p14:tracePt t="14966" x="2905125" y="1792288"/>
          <p14:tracePt t="14997" x="2913063" y="1792288"/>
          <p14:tracePt t="15014" x="2922588" y="1792288"/>
          <p14:tracePt t="15030" x="2932113" y="1792288"/>
          <p14:tracePt t="15045" x="2940050" y="1792288"/>
          <p14:tracePt t="15077" x="2949575" y="1792288"/>
          <p14:tracePt t="15118" x="2959100" y="1792288"/>
          <p14:tracePt t="15261" x="2967038" y="1792288"/>
          <p14:tracePt t="15278" x="2976563" y="1792288"/>
          <p14:tracePt t="15294" x="2984500" y="1792288"/>
          <p14:tracePt t="15309" x="3003550" y="1792288"/>
          <p14:tracePt t="15325" x="3021013" y="1792288"/>
          <p14:tracePt t="15333" x="3030538" y="1792288"/>
          <p14:tracePt t="15341" x="3048000" y="1792288"/>
          <p14:tracePt t="15354" x="3065463" y="1792288"/>
          <p14:tracePt t="15371" x="3084513" y="1792288"/>
          <p14:tracePt t="15388" x="3101975" y="1792288"/>
          <p14:tracePt t="15405" x="3119438" y="1792288"/>
          <p14:tracePt t="15421" x="3136900" y="1792288"/>
          <p14:tracePt t="15438" x="3146425" y="1792288"/>
          <p14:tracePt t="15454" x="3155950" y="1784350"/>
          <p14:tracePt t="15471" x="3163888" y="1784350"/>
          <p14:tracePt t="15504" x="3173413" y="1784350"/>
          <p14:tracePt t="15526" x="3182938" y="1784350"/>
          <p14:tracePt t="15573" x="3190875" y="1784350"/>
          <p14:tracePt t="15589" x="3200400" y="1784350"/>
          <p14:tracePt t="15598" x="3209925" y="1774825"/>
          <p14:tracePt t="15606" x="3217863" y="1765300"/>
          <p14:tracePt t="15837" x="3236913" y="1765300"/>
          <p14:tracePt t="15846" x="3263900" y="1765300"/>
          <p14:tracePt t="15854" x="3281363" y="1765300"/>
          <p14:tracePt t="15871" x="3316288" y="1765300"/>
          <p14:tracePt t="15888" x="3362325" y="1774825"/>
          <p14:tracePt t="15904" x="3397250" y="1784350"/>
          <p14:tracePt t="15921" x="3433763" y="1784350"/>
          <p14:tracePt t="15938" x="3460750" y="1784350"/>
          <p14:tracePt t="15955" x="3487738" y="1784350"/>
          <p14:tracePt t="15971" x="3505200" y="1784350"/>
          <p14:tracePt t="15988" x="3532188" y="1784350"/>
          <p14:tracePt t="16005" x="3549650" y="1784350"/>
          <p14:tracePt t="16021" x="3586163" y="1784350"/>
          <p14:tracePt t="16038" x="3603625" y="1784350"/>
          <p14:tracePt t="16055" x="3613150" y="1784350"/>
          <p14:tracePt t="16071" x="3621088" y="1784350"/>
          <p14:tracePt t="16088" x="3640138" y="1784350"/>
          <p14:tracePt t="16105" x="3657600" y="1792288"/>
          <p14:tracePt t="16121" x="3684588" y="1801813"/>
          <p14:tracePt t="16138" x="3711575" y="1801813"/>
          <p14:tracePt t="16155" x="3721100" y="1801813"/>
          <p14:tracePt t="16171" x="3729038" y="1801813"/>
          <p14:tracePt t="16204" x="3738563" y="1801813"/>
          <p14:tracePt t="16302" x="3746500" y="1801813"/>
          <p14:tracePt t="16318" x="3756025" y="1801813"/>
          <p14:tracePt t="16325" x="3765550" y="1801813"/>
          <p14:tracePt t="16338" x="3783013" y="1801813"/>
          <p14:tracePt t="16354" x="3800475" y="1801813"/>
          <p14:tracePt t="16371" x="3827463" y="1801813"/>
          <p14:tracePt t="16389" x="3854450" y="1801813"/>
          <p14:tracePt t="16405" x="3863975" y="1801813"/>
          <p14:tracePt t="16421" x="3881438" y="1801813"/>
          <p14:tracePt t="16454" x="3890963" y="1801813"/>
          <p14:tracePt t="16471" x="3898900" y="1801813"/>
          <p14:tracePt t="16488" x="3917950" y="1801813"/>
          <p14:tracePt t="16504" x="3925888" y="1801813"/>
          <p14:tracePt t="16521" x="3944938" y="1801813"/>
          <p14:tracePt t="16538" x="3952875" y="1801813"/>
          <p14:tracePt t="16555" x="3962400" y="1801813"/>
          <p14:tracePt t="16571" x="3989388" y="1801813"/>
          <p14:tracePt t="16588" x="4006850" y="1801813"/>
          <p14:tracePt t="16605" x="4033838" y="1811338"/>
          <p14:tracePt t="16622" x="4078288" y="1819275"/>
          <p14:tracePt t="16638" x="4105275" y="1819275"/>
          <p14:tracePt t="16655" x="4132263" y="1819275"/>
          <p14:tracePt t="16671" x="4159250" y="1819275"/>
          <p14:tracePt t="16688" x="4195763" y="1819275"/>
          <p14:tracePt t="16705" x="4230688" y="1819275"/>
          <p14:tracePt t="16721" x="4267200" y="1828800"/>
          <p14:tracePt t="16738" x="4303713" y="1828800"/>
          <p14:tracePt t="16755" x="4338638" y="1838325"/>
          <p14:tracePt t="16771" x="4365625" y="1838325"/>
          <p14:tracePt t="16788" x="4392613" y="1838325"/>
          <p14:tracePt t="16805" x="4429125" y="1838325"/>
          <p14:tracePt t="16821" x="4491038" y="1838325"/>
          <p14:tracePt t="16838" x="4545013" y="1838325"/>
          <p14:tracePt t="16855" x="4598988" y="1838325"/>
          <p14:tracePt t="16872" x="4652963" y="1838325"/>
          <p14:tracePt t="16888" x="4697413" y="1838325"/>
          <p14:tracePt t="16905" x="4741863" y="1838325"/>
          <p14:tracePt t="16921" x="4787900" y="1828800"/>
          <p14:tracePt t="16938" x="4849813" y="1819275"/>
          <p14:tracePt t="16955" x="4903788" y="1801813"/>
          <p14:tracePt t="16971" x="4930775" y="1792288"/>
          <p14:tracePt t="16988" x="4948238" y="1784350"/>
          <p14:tracePt t="17005" x="4957763" y="1784350"/>
          <p14:tracePt t="17022" x="4965700" y="1774825"/>
          <p14:tracePt t="17038" x="4965700" y="1739900"/>
          <p14:tracePt t="17055" x="4965700" y="1712913"/>
          <p14:tracePt t="17071" x="4965700" y="1676400"/>
          <p14:tracePt t="17088" x="4948238" y="1631950"/>
          <p14:tracePt t="17105" x="4940300" y="1612900"/>
          <p14:tracePt t="17122" x="4921250" y="1595438"/>
          <p14:tracePt t="17138" x="4913313" y="1577975"/>
          <p14:tracePt t="17155" x="4903788" y="1568450"/>
          <p14:tracePt t="17171" x="4894263" y="1560513"/>
          <p14:tracePt t="17188" x="4876800" y="1550988"/>
          <p14:tracePt t="17205" x="4849813" y="1541463"/>
          <p14:tracePt t="17222" x="4813300" y="1524000"/>
          <p14:tracePt t="17238" x="4787900" y="1514475"/>
          <p14:tracePt t="17255" x="4768850" y="1514475"/>
          <p14:tracePt t="17271" x="4741863" y="1497013"/>
          <p14:tracePt t="17288" x="4706938" y="1487488"/>
          <p14:tracePt t="17305" x="4679950" y="1479550"/>
          <p14:tracePt t="17321" x="4635500" y="1452563"/>
          <p14:tracePt t="17338" x="4598988" y="1443038"/>
          <p14:tracePt t="17355" x="4562475" y="1425575"/>
          <p14:tracePt t="17372" x="4527550" y="1425575"/>
          <p14:tracePt t="17374" x="4508500" y="1416050"/>
          <p14:tracePt t="17389" x="4500563" y="1408113"/>
          <p14:tracePt t="17405" x="4456113" y="1398588"/>
          <p14:tracePt t="17422" x="4392613" y="1381125"/>
          <p14:tracePt t="17438" x="4348163" y="1371600"/>
          <p14:tracePt t="17455" x="4303713" y="1354138"/>
          <p14:tracePt t="17471" x="4276725" y="1344613"/>
          <p14:tracePt t="17488" x="4240213" y="1335088"/>
          <p14:tracePt t="17505" x="4203700" y="1327150"/>
          <p14:tracePt t="17521" x="4178300" y="1317625"/>
          <p14:tracePt t="17538" x="4141788" y="1308100"/>
          <p14:tracePt t="17555" x="4114800" y="1308100"/>
          <p14:tracePt t="17572" x="4097338" y="1308100"/>
          <p14:tracePt t="17588" x="4051300" y="1300163"/>
          <p14:tracePt t="17605" x="4016375" y="1290638"/>
          <p14:tracePt t="17622" x="3962400" y="1290638"/>
          <p14:tracePt t="17638" x="3935413" y="1290638"/>
          <p14:tracePt t="17655" x="3898900" y="1290638"/>
          <p14:tracePt t="17672" x="3863975" y="1290638"/>
          <p14:tracePt t="17688" x="3827463" y="1290638"/>
          <p14:tracePt t="17705" x="3773488" y="1300163"/>
          <p14:tracePt t="17721" x="3702050" y="1317625"/>
          <p14:tracePt t="17738" x="3630613" y="1344613"/>
          <p14:tracePt t="17755" x="3568700" y="1362075"/>
          <p14:tracePt t="17772" x="3532188" y="1381125"/>
          <p14:tracePt t="17788" x="3505200" y="1398588"/>
          <p14:tracePt t="17805" x="3495675" y="1425575"/>
          <p14:tracePt t="17822" x="3487738" y="1487488"/>
          <p14:tracePt t="17838" x="3487738" y="1514475"/>
          <p14:tracePt t="17855" x="3487738" y="1541463"/>
          <p14:tracePt t="17872" x="3505200" y="1577975"/>
          <p14:tracePt t="17888" x="3514725" y="1595438"/>
          <p14:tracePt t="17905" x="3541713" y="1622425"/>
          <p14:tracePt t="17921" x="3568700" y="1649413"/>
          <p14:tracePt t="17938" x="3594100" y="1666875"/>
          <p14:tracePt t="17955" x="3640138" y="1693863"/>
          <p14:tracePt t="17971" x="3694113" y="1712913"/>
          <p14:tracePt t="17988" x="3746500" y="1730375"/>
          <p14:tracePt t="18005" x="3800475" y="1739900"/>
          <p14:tracePt t="18022" x="3881438" y="1747838"/>
          <p14:tracePt t="18038" x="3952875" y="1765300"/>
          <p14:tracePt t="18055" x="4033838" y="1765300"/>
          <p14:tracePt t="18071" x="4114800" y="1765300"/>
          <p14:tracePt t="18088" x="4178300" y="1765300"/>
          <p14:tracePt t="18105" x="4230688" y="1765300"/>
          <p14:tracePt t="18121" x="4284663" y="1765300"/>
          <p14:tracePt t="18138" x="4338638" y="1765300"/>
          <p14:tracePt t="18155" x="4392613" y="1765300"/>
          <p14:tracePt t="18172" x="4446588" y="1765300"/>
          <p14:tracePt t="18188" x="4500563" y="1757363"/>
          <p14:tracePt t="18205" x="4545013" y="1747838"/>
          <p14:tracePt t="18222" x="4608513" y="1739900"/>
          <p14:tracePt t="18238" x="4660900" y="1739900"/>
          <p14:tracePt t="18255" x="4714875" y="1720850"/>
          <p14:tracePt t="18272" x="4751388" y="1720850"/>
          <p14:tracePt t="18288" x="4795838" y="1712913"/>
          <p14:tracePt t="18305" x="4832350" y="1693863"/>
          <p14:tracePt t="18322" x="4849813" y="1676400"/>
          <p14:tracePt t="18338" x="4876800" y="1666875"/>
          <p14:tracePt t="18355" x="4903788" y="1658938"/>
          <p14:tracePt t="18372" x="4930775" y="1639888"/>
          <p14:tracePt t="18374" x="4930775" y="1631950"/>
          <p14:tracePt t="18389" x="4940300" y="1631950"/>
          <p14:tracePt t="18405" x="4948238" y="1604963"/>
          <p14:tracePt t="18421" x="4957763" y="1577975"/>
          <p14:tracePt t="18438" x="4957763" y="1560513"/>
          <p14:tracePt t="18455" x="4957763" y="1541463"/>
          <p14:tracePt t="18472" x="4957763" y="1533525"/>
          <p14:tracePt t="18488" x="4940300" y="1497013"/>
          <p14:tracePt t="18505" x="4913313" y="1470025"/>
          <p14:tracePt t="18522" x="4876800" y="1443038"/>
          <p14:tracePt t="18539" x="4832350" y="1425575"/>
          <p14:tracePt t="18555" x="4795838" y="1416050"/>
          <p14:tracePt t="18571" x="4751388" y="1408113"/>
          <p14:tracePt t="18588" x="4724400" y="1389063"/>
          <p14:tracePt t="18605" x="4679950" y="1381125"/>
          <p14:tracePt t="18622" x="4608513" y="1362075"/>
          <p14:tracePt t="18638" x="4562475" y="1344613"/>
          <p14:tracePt t="18655" x="4508500" y="1335088"/>
          <p14:tracePt t="18672" x="4483100" y="1335088"/>
          <p14:tracePt t="18688" x="4446588" y="1327150"/>
          <p14:tracePt t="18705" x="4410075" y="1317625"/>
          <p14:tracePt t="18722" x="4392613" y="1317625"/>
          <p14:tracePt t="18738" x="4348163" y="1317625"/>
          <p14:tracePt t="18755" x="4311650" y="1317625"/>
          <p14:tracePt t="18772" x="4257675" y="1317625"/>
          <p14:tracePt t="18789" x="4213225" y="1317625"/>
          <p14:tracePt t="18805" x="4168775" y="1317625"/>
          <p14:tracePt t="18822" x="4114800" y="1317625"/>
          <p14:tracePt t="18838" x="4078288" y="1317625"/>
          <p14:tracePt t="18855" x="4051300" y="1317625"/>
          <p14:tracePt t="18872" x="4025900" y="1317625"/>
          <p14:tracePt t="18888" x="3998913" y="1317625"/>
          <p14:tracePt t="18905" x="3962400" y="1327150"/>
          <p14:tracePt t="18922" x="3925888" y="1354138"/>
          <p14:tracePt t="18938" x="3881438" y="1371600"/>
          <p14:tracePt t="18955" x="3827463" y="1389063"/>
          <p14:tracePt t="18972" x="3773488" y="1416050"/>
          <p14:tracePt t="18988" x="3738563" y="1452563"/>
          <p14:tracePt t="19005" x="3721100" y="1479550"/>
          <p14:tracePt t="19022" x="3702050" y="1524000"/>
          <p14:tracePt t="19038" x="3702050" y="1560513"/>
          <p14:tracePt t="19055" x="3702050" y="1577975"/>
          <p14:tracePt t="19072" x="3702050" y="1595438"/>
          <p14:tracePt t="19088" x="3702050" y="1612900"/>
          <p14:tracePt t="19105" x="3702050" y="1631950"/>
          <p14:tracePt t="19122" x="3711575" y="1649413"/>
          <p14:tracePt t="19138" x="3721100" y="1666875"/>
          <p14:tracePt t="19155" x="3729038" y="1666875"/>
          <p14:tracePt t="19172" x="3729038" y="1676400"/>
          <p14:tracePt t="19188" x="3738563" y="1685925"/>
          <p14:tracePt t="19222" x="3738563" y="1693863"/>
          <p14:tracePt t="19238" x="3756025" y="1693863"/>
          <p14:tracePt t="19255" x="3773488" y="1693863"/>
          <p14:tracePt t="19272" x="3783013" y="1693863"/>
          <p14:tracePt t="19288" x="3800475" y="1676400"/>
          <p14:tracePt t="19305" x="3836988" y="1658938"/>
          <p14:tracePt t="19322" x="3863975" y="1639888"/>
          <p14:tracePt t="19339" x="3881438" y="1622425"/>
          <p14:tracePt t="19372" x="3898900" y="1612900"/>
          <p14:tracePt t="19398" x="3908425" y="1612900"/>
          <p14:tracePt t="19406" x="3917950" y="1612900"/>
          <p14:tracePt t="19422" x="3935413" y="1649413"/>
          <p14:tracePt t="19439" x="3944938" y="1676400"/>
          <p14:tracePt t="19455" x="3952875" y="1685925"/>
          <p14:tracePt t="19472" x="3952875" y="1693863"/>
          <p14:tracePt t="19670" x="3962400" y="1703388"/>
          <p14:tracePt t="19758" x="3971925" y="1720850"/>
          <p14:tracePt t="19830" x="3989388" y="1720850"/>
          <p14:tracePt t="19838" x="4016375" y="1720850"/>
          <p14:tracePt t="19846" x="4033838" y="1712913"/>
          <p14:tracePt t="19855" x="4070350" y="1712913"/>
          <p14:tracePt t="19872" x="4151313" y="1712913"/>
          <p14:tracePt t="19889" x="4230688" y="1703388"/>
          <p14:tracePt t="19905" x="4276725" y="1703388"/>
          <p14:tracePt t="19922" x="4284663" y="1703388"/>
          <p14:tracePt t="19938" x="4294188" y="1703388"/>
          <p14:tracePt t="19974" x="4294188" y="1712913"/>
          <p14:tracePt t="19988" x="4294188" y="1720850"/>
          <p14:tracePt t="20022" x="4294188" y="1730375"/>
          <p14:tracePt t="20182" x="4284663" y="1730375"/>
          <p14:tracePt t="20198" x="4276725" y="1730375"/>
          <p14:tracePt t="20222" x="4267200" y="1730375"/>
          <p14:tracePt t="20238" x="4257675" y="1730375"/>
          <p14:tracePt t="20254" x="4257675" y="1720850"/>
          <p14:tracePt t="20262" x="4249738" y="1720850"/>
          <p14:tracePt t="20272" x="4240213" y="1712913"/>
          <p14:tracePt t="20294" x="4240213" y="1703388"/>
          <p14:tracePt t="20310" x="4240213" y="1685925"/>
          <p14:tracePt t="20334" x="4240213" y="1676400"/>
          <p14:tracePt t="20710" x="4249738" y="1676400"/>
          <p14:tracePt t="20886" x="4257675" y="1676400"/>
          <p14:tracePt t="20894" x="4257675" y="1666875"/>
          <p14:tracePt t="20918" x="4267200" y="1666875"/>
          <p14:tracePt t="20926" x="4276725" y="1666875"/>
          <p14:tracePt t="20934" x="4284663" y="1666875"/>
          <p14:tracePt t="20942" x="4303713" y="1666875"/>
          <p14:tracePt t="20958" x="4311650" y="1676400"/>
          <p14:tracePt t="20974" x="4321175" y="1685925"/>
          <p14:tracePt t="21006" x="4330700" y="1685925"/>
          <p14:tracePt t="21014" x="4338638" y="1685925"/>
          <p14:tracePt t="21038" x="4348163" y="1685925"/>
          <p14:tracePt t="21070" x="4356100" y="1685925"/>
          <p14:tracePt t="21086" x="4365625" y="1685925"/>
          <p14:tracePt t="21094" x="4375150" y="1685925"/>
          <p14:tracePt t="21105" x="4383088" y="1685925"/>
          <p14:tracePt t="21122" x="4392613" y="1685925"/>
          <p14:tracePt t="21139" x="4402138" y="1685925"/>
          <p14:tracePt t="21182" x="4410075" y="1685925"/>
          <p14:tracePt t="21198" x="4419600" y="1685925"/>
          <p14:tracePt t="21214" x="4437063" y="1685925"/>
          <p14:tracePt t="21222" x="4446588" y="1685925"/>
          <p14:tracePt t="21238" x="4464050" y="1685925"/>
          <p14:tracePt t="21246" x="4483100" y="1685925"/>
          <p14:tracePt t="21262" x="4491038" y="1685925"/>
          <p14:tracePt t="21302" x="4500563" y="1685925"/>
          <p14:tracePt t="21326" x="4518025" y="1685925"/>
          <p14:tracePt t="21350" x="4527550" y="1685925"/>
          <p14:tracePt t="21718" x="4535488" y="1685925"/>
          <p14:tracePt t="21726" x="4545013" y="1685925"/>
          <p14:tracePt t="21734" x="4562475" y="1676400"/>
          <p14:tracePt t="21742" x="4562475" y="1666875"/>
          <p14:tracePt t="21755" x="4572000" y="1649413"/>
          <p14:tracePt t="21772" x="4581525" y="1639888"/>
          <p14:tracePt t="21789" x="4589463" y="1622425"/>
          <p14:tracePt t="21838" x="4598988" y="1612900"/>
          <p14:tracePt t="21870" x="4608513" y="1612900"/>
          <p14:tracePt t="21878" x="4608513" y="1595438"/>
          <p14:tracePt t="21902" x="4616450" y="1595438"/>
          <p14:tracePt t="21918" x="4616450" y="1587500"/>
          <p14:tracePt t="21950" x="4625975" y="1577975"/>
          <p14:tracePt t="21974" x="4625975" y="1568450"/>
          <p14:tracePt t="21982" x="4635500" y="1568450"/>
          <p14:tracePt t="21991" x="4643438" y="1550988"/>
          <p14:tracePt t="22006" x="4652963" y="1550988"/>
          <p14:tracePt t="22022" x="4687888" y="1533525"/>
          <p14:tracePt t="22039" x="4706938" y="1533525"/>
          <p14:tracePt t="22055" x="4741863" y="1533525"/>
          <p14:tracePt t="22072" x="4760913" y="1533525"/>
          <p14:tracePt t="22089" x="4795838" y="1533525"/>
          <p14:tracePt t="22106" x="4813300" y="1533525"/>
          <p14:tracePt t="22122" x="4832350" y="1533525"/>
          <p14:tracePt t="22139" x="4840288" y="1533525"/>
          <p14:tracePt t="22156" x="4849813" y="1533525"/>
          <p14:tracePt t="22189" x="4867275" y="1533525"/>
          <p14:tracePt t="22206" x="4886325" y="1533525"/>
          <p14:tracePt t="22222" x="4903788" y="1533525"/>
          <p14:tracePt t="22255" x="4913313" y="1541463"/>
          <p14:tracePt t="22272" x="4921250" y="1541463"/>
          <p14:tracePt t="22289" x="4930775" y="1550988"/>
          <p14:tracePt t="22306" x="4948238" y="1550988"/>
          <p14:tracePt t="22322" x="4957763" y="1568450"/>
          <p14:tracePt t="22339" x="4957763" y="1577975"/>
          <p14:tracePt t="22356" x="4957763" y="1595438"/>
          <p14:tracePt t="22373" x="4957763" y="1604963"/>
          <p14:tracePt t="22390" x="4957763" y="1612900"/>
          <p14:tracePt t="22406" x="4957763" y="1631950"/>
          <p14:tracePt t="22422" x="4957763" y="1639888"/>
          <p14:tracePt t="22439" x="4957763" y="1666875"/>
          <p14:tracePt t="22455" x="4957763" y="1676400"/>
          <p14:tracePt t="22472" x="4948238" y="1693863"/>
          <p14:tracePt t="22489" x="4940300" y="1693863"/>
          <p14:tracePt t="22505" x="4930775" y="1703388"/>
          <p14:tracePt t="22522" x="4921250" y="1720850"/>
          <p14:tracePt t="22539" x="4903788" y="1720850"/>
          <p14:tracePt t="22556" x="4894263" y="1720850"/>
          <p14:tracePt t="22573" x="4876800" y="1730375"/>
          <p14:tracePt t="22589" x="4849813" y="1730375"/>
          <p14:tracePt t="22606" x="4813300" y="1730375"/>
          <p14:tracePt t="22622" x="4778375" y="1730375"/>
          <p14:tracePt t="22639" x="4751388" y="1730375"/>
          <p14:tracePt t="22656" x="4706938" y="1730375"/>
          <p14:tracePt t="22672" x="4687888" y="1720850"/>
          <p14:tracePt t="22689" x="4652963" y="1720850"/>
          <p14:tracePt t="22706" x="4635500" y="1720850"/>
          <p14:tracePt t="22722" x="4608513" y="1720850"/>
          <p14:tracePt t="22739" x="4572000" y="1720850"/>
          <p14:tracePt t="22756" x="4535488" y="1720850"/>
          <p14:tracePt t="22772" x="4500563" y="1720850"/>
          <p14:tracePt t="22789" x="4464050" y="1720850"/>
          <p14:tracePt t="22806" x="4410075" y="1712913"/>
          <p14:tracePt t="22822" x="4383088" y="1703388"/>
          <p14:tracePt t="22839" x="4338638" y="1703388"/>
          <p14:tracePt t="22856" x="4303713" y="1703388"/>
          <p14:tracePt t="22872" x="4267200" y="1703388"/>
          <p14:tracePt t="22889" x="4240213" y="1703388"/>
          <p14:tracePt t="22906" x="4222750" y="1693863"/>
          <p14:tracePt t="22922" x="4186238" y="1685925"/>
          <p14:tracePt t="22939" x="4168775" y="1685925"/>
          <p14:tracePt t="22956" x="4141788" y="1685925"/>
          <p14:tracePt t="22972" x="4114800" y="1685925"/>
          <p14:tracePt t="22989" x="4087813" y="1685925"/>
          <p14:tracePt t="23006" x="4043363" y="1685925"/>
          <p14:tracePt t="23022" x="4025900" y="1685925"/>
          <p14:tracePt t="23039" x="3998913" y="1676400"/>
          <p14:tracePt t="23056" x="3979863" y="1666875"/>
          <p14:tracePt t="23072" x="3952875" y="1666875"/>
          <p14:tracePt t="23089" x="3935413" y="1658938"/>
          <p14:tracePt t="23106" x="3917950" y="1658938"/>
          <p14:tracePt t="23123" x="3908425" y="1658938"/>
          <p14:tracePt t="23139" x="3890963" y="1658938"/>
          <p14:tracePt t="23156" x="3881438" y="1658938"/>
          <p14:tracePt t="23172" x="3863975" y="1649413"/>
          <p14:tracePt t="23189" x="3836988" y="1649413"/>
          <p14:tracePt t="23206" x="3819525" y="1649413"/>
          <p14:tracePt t="23222" x="3810000" y="1649413"/>
          <p14:tracePt t="23239" x="3800475" y="1649413"/>
          <p14:tracePt t="23272" x="3792538" y="1649413"/>
          <p14:tracePt t="23289" x="3783013" y="1639888"/>
          <p14:tracePt t="23306" x="3773488" y="1639888"/>
          <p14:tracePt t="23322" x="3765550" y="1639888"/>
          <p14:tracePt t="23342" x="3756025" y="1639888"/>
          <p14:tracePt t="23359" x="3746500" y="1639888"/>
          <p14:tracePt t="23373" x="3746500" y="1631950"/>
          <p14:tracePt t="23391" x="3738563" y="1622425"/>
          <p14:tracePt t="23407" x="3729038" y="1622425"/>
          <p14:tracePt t="23422" x="3729038" y="1612900"/>
          <p14:tracePt t="23439" x="3711575" y="1604963"/>
          <p14:tracePt t="23472" x="3702050" y="1587500"/>
          <p14:tracePt t="23489" x="3702050" y="1577975"/>
          <p14:tracePt t="23506" x="3684588" y="1560513"/>
          <p14:tracePt t="23522" x="3675063" y="1550988"/>
          <p14:tracePt t="23539" x="3675063" y="1541463"/>
          <p14:tracePt t="23556" x="3667125" y="1533525"/>
          <p14:tracePt t="23573" x="3657600" y="1524000"/>
          <p14:tracePt t="23606" x="3657600" y="1506538"/>
          <p14:tracePt t="23639" x="3657600" y="1497013"/>
          <p14:tracePt t="23656" x="3657600" y="1487488"/>
          <p14:tracePt t="23678" x="3657600" y="1479550"/>
          <p14:tracePt t="23694" x="3657600" y="1470025"/>
          <p14:tracePt t="23734" x="3657600" y="1460500"/>
          <p14:tracePt t="23766" x="3667125" y="1452563"/>
          <p14:tracePt t="23774" x="3675063" y="1443038"/>
          <p14:tracePt t="23790" x="3684588" y="1443038"/>
          <p14:tracePt t="23807" x="3684588" y="1435100"/>
          <p14:tracePt t="23814" x="3694113" y="1435100"/>
          <p14:tracePt t="23822" x="3702050" y="1435100"/>
          <p14:tracePt t="23846" x="3711575" y="1425575"/>
          <p14:tracePt t="23862" x="3711575" y="1416050"/>
          <p14:tracePt t="23872" x="3721100" y="1416050"/>
          <p14:tracePt t="23890" x="3721100" y="1408113"/>
          <p14:tracePt t="23906" x="3729038" y="1408113"/>
          <p14:tracePt t="23922" x="3738563" y="1398588"/>
          <p14:tracePt t="23942" x="3746500" y="1398588"/>
          <p14:tracePt t="23956" x="3746500" y="1389063"/>
          <p14:tracePt t="23975" x="3765550" y="1381125"/>
          <p14:tracePt t="23991" x="3773488" y="1381125"/>
          <p14:tracePt t="24007" x="3792538" y="1381125"/>
          <p14:tracePt t="24030" x="3800475" y="1381125"/>
          <p14:tracePt t="24046" x="3819525" y="1381125"/>
          <p14:tracePt t="24056" x="3827463" y="1371600"/>
          <p14:tracePt t="24073" x="3854450" y="1371600"/>
          <p14:tracePt t="24089" x="3881438" y="1362075"/>
          <p14:tracePt t="24106" x="3890963" y="1362075"/>
          <p14:tracePt t="24123" x="3908425" y="1362075"/>
          <p14:tracePt t="24139" x="3925888" y="1362075"/>
          <p14:tracePt t="24156" x="3952875" y="1362075"/>
          <p14:tracePt t="24172" x="3979863" y="1362075"/>
          <p14:tracePt t="24189" x="4016375" y="1354138"/>
          <p14:tracePt t="24206" x="4070350" y="1344613"/>
          <p14:tracePt t="24223" x="4097338" y="1344613"/>
          <p14:tracePt t="24239" x="4124325" y="1344613"/>
          <p14:tracePt t="24256" x="4151313" y="1344613"/>
          <p14:tracePt t="24272" x="4186238" y="1344613"/>
          <p14:tracePt t="24289" x="4213225" y="1344613"/>
          <p14:tracePt t="24306" x="4240213" y="1344613"/>
          <p14:tracePt t="24323" x="4267200" y="1344613"/>
          <p14:tracePt t="24339" x="4294188" y="1344613"/>
          <p14:tracePt t="24356" x="4303713" y="1344613"/>
          <p14:tracePt t="24373" x="4330700" y="1344613"/>
          <p14:tracePt t="24390" x="4356100" y="1344613"/>
          <p14:tracePt t="24406" x="4402138" y="1354138"/>
          <p14:tracePt t="24423" x="4446588" y="1354138"/>
          <p14:tracePt t="24439" x="4473575" y="1354138"/>
          <p14:tracePt t="24456" x="4500563" y="1362075"/>
          <p14:tracePt t="24473" x="4518025" y="1371600"/>
          <p14:tracePt t="24489" x="4527550" y="1371600"/>
          <p14:tracePt t="24506" x="4545013" y="1371600"/>
          <p14:tracePt t="24523" x="4554538" y="1371600"/>
          <p14:tracePt t="24539" x="4572000" y="1371600"/>
          <p14:tracePt t="24556" x="4589463" y="1389063"/>
          <p14:tracePt t="24573" x="4625975" y="1389063"/>
          <p14:tracePt t="24589" x="4652963" y="1398588"/>
          <p14:tracePt t="24606" x="4687888" y="1408113"/>
          <p14:tracePt t="24623" x="4706938" y="1416050"/>
          <p14:tracePt t="24639" x="4724400" y="1425575"/>
          <p14:tracePt t="24656" x="4733925" y="1425575"/>
          <p14:tracePt t="24673" x="4741863" y="1435100"/>
          <p14:tracePt t="24689" x="4760913" y="1435100"/>
          <p14:tracePt t="24706" x="4760913" y="1443038"/>
          <p14:tracePt t="24723" x="4768850" y="1443038"/>
          <p14:tracePt t="24740" x="4795838" y="1452563"/>
          <p14:tracePt t="24756" x="4805363" y="1460500"/>
          <p14:tracePt t="24773" x="4822825" y="1460500"/>
          <p14:tracePt t="24789" x="4832350" y="1470025"/>
          <p14:tracePt t="24806" x="4840288" y="1479550"/>
          <p14:tracePt t="24823" x="4849813" y="1487488"/>
          <p14:tracePt t="24862" x="4859338" y="1497013"/>
          <p14:tracePt t="24878" x="4859338" y="1506538"/>
          <p14:tracePt t="24894" x="4859338" y="1514475"/>
          <p14:tracePt t="24910" x="4859338" y="1524000"/>
          <p14:tracePt t="24934" x="4859338" y="1541463"/>
          <p14:tracePt t="24950" x="4859338" y="1550988"/>
          <p14:tracePt t="24974" x="4859338" y="1560513"/>
          <p14:tracePt t="24982" x="4859338" y="1568450"/>
          <p14:tracePt t="25007" x="4859338" y="1577975"/>
          <p14:tracePt t="25038" x="4859338" y="1587500"/>
          <p14:tracePt t="25046" x="4859338" y="1595438"/>
          <p14:tracePt t="25056" x="4859338" y="1604963"/>
          <p14:tracePt t="25078" x="4849813" y="1612900"/>
          <p14:tracePt t="25089" x="4840288" y="1612900"/>
          <p14:tracePt t="25106" x="4840288" y="1622425"/>
          <p14:tracePt t="25123" x="4832350" y="1622425"/>
          <p14:tracePt t="25139" x="4813300" y="1639888"/>
          <p14:tracePt t="25156" x="4805363" y="1639888"/>
          <p14:tracePt t="25173" x="4795838" y="1649413"/>
          <p14:tracePt t="25189" x="4768850" y="1658938"/>
          <p14:tracePt t="25207" x="4733925" y="1666875"/>
          <p14:tracePt t="25223" x="4706938" y="1676400"/>
          <p14:tracePt t="25239" x="4687888" y="1685925"/>
          <p14:tracePt t="25256" x="4660900" y="1693863"/>
          <p14:tracePt t="25273" x="4635500" y="1693863"/>
          <p14:tracePt t="25289" x="4616450" y="1703388"/>
          <p14:tracePt t="25306" x="4581525" y="1703388"/>
          <p14:tracePt t="25323" x="4545013" y="1712913"/>
          <p14:tracePt t="25340" x="4500563" y="1712913"/>
          <p14:tracePt t="25356" x="4446588" y="1720850"/>
          <p14:tracePt t="25374" x="4392613" y="1730375"/>
          <p14:tracePt t="25389" x="4330700" y="1739900"/>
          <p14:tracePt t="25406" x="4249738" y="1739900"/>
          <p14:tracePt t="25423" x="4203700" y="1739900"/>
          <p14:tracePt t="25439" x="4168775" y="1739900"/>
          <p14:tracePt t="25456" x="4141788" y="1739900"/>
          <p14:tracePt t="25473" x="4105275" y="1739900"/>
          <p14:tracePt t="25490" x="4070350" y="1739900"/>
          <p14:tracePt t="25506" x="4025900" y="1739900"/>
          <p14:tracePt t="25523" x="3962400" y="1739900"/>
          <p14:tracePt t="25540" x="3908425" y="1739900"/>
          <p14:tracePt t="25556" x="3854450" y="1739900"/>
          <p14:tracePt t="25573" x="3819525" y="1739900"/>
          <p14:tracePt t="25589" x="3792538" y="1739900"/>
          <p14:tracePt t="25607" x="3773488" y="1739900"/>
          <p14:tracePt t="25623" x="3765550" y="1739900"/>
          <p14:tracePt t="25639" x="3756025" y="1739900"/>
          <p14:tracePt t="25656" x="3746500" y="1739900"/>
          <p14:tracePt t="25673" x="3738563" y="1739900"/>
          <p14:tracePt t="25690" x="3729038" y="1739900"/>
          <p14:tracePt t="25723" x="3711575" y="1730375"/>
          <p14:tracePt t="25740" x="3711575" y="1720850"/>
          <p14:tracePt t="25756" x="3702050" y="1703388"/>
          <p14:tracePt t="25773" x="3702050" y="1685925"/>
          <p14:tracePt t="25790" x="3684588" y="1676400"/>
          <p14:tracePt t="25807" x="3684588" y="1658938"/>
          <p14:tracePt t="25823" x="3684588" y="1649413"/>
          <p14:tracePt t="25840" x="3684588" y="1639888"/>
          <p14:tracePt t="25856" x="3675063" y="1631950"/>
          <p14:tracePt t="25873" x="3675063" y="1622425"/>
          <p14:tracePt t="25890" x="3675063" y="1612900"/>
          <p14:tracePt t="25906" x="3675063" y="1595438"/>
          <p14:tracePt t="25923" x="3675063" y="1577975"/>
          <p14:tracePt t="25939" x="3675063" y="1560513"/>
          <p14:tracePt t="25956" x="3675063" y="1550988"/>
          <p14:tracePt t="25973" x="3675063" y="1533525"/>
          <p14:tracePt t="26007" x="3684588" y="1506538"/>
          <p14:tracePt t="26023" x="3694113" y="1487488"/>
          <p14:tracePt t="26040" x="3711575" y="1479550"/>
          <p14:tracePt t="26056" x="3721100" y="1470025"/>
          <p14:tracePt t="26073" x="3746500" y="1452563"/>
          <p14:tracePt t="26090" x="3773488" y="1443038"/>
          <p14:tracePt t="26106" x="3792538" y="1435100"/>
          <p14:tracePt t="26123" x="3827463" y="1416050"/>
          <p14:tracePt t="26140" x="3863975" y="1408113"/>
          <p14:tracePt t="26156" x="3898900" y="1389063"/>
          <p14:tracePt t="26173" x="3935413" y="1371600"/>
          <p14:tracePt t="26190" x="3962400" y="1362075"/>
          <p14:tracePt t="26207" x="3989388" y="1354138"/>
          <p14:tracePt t="26223" x="4006850" y="1354138"/>
          <p14:tracePt t="26240" x="4025900" y="1344613"/>
          <p14:tracePt t="26256" x="4070350" y="1335088"/>
          <p14:tracePt t="26273" x="4124325" y="1327150"/>
          <p14:tracePt t="26290" x="4186238" y="1327150"/>
          <p14:tracePt t="26306" x="4240213" y="1317625"/>
          <p14:tracePt t="26323" x="4267200" y="1308100"/>
          <p14:tracePt t="26340" x="4303713" y="1308100"/>
          <p14:tracePt t="26356" x="4321175" y="1308100"/>
          <p14:tracePt t="26373" x="4348163" y="1308100"/>
          <p14:tracePt t="26390" x="4375150" y="1308100"/>
          <p14:tracePt t="26407" x="4437063" y="1308100"/>
          <p14:tracePt t="26423" x="4473575" y="1308100"/>
          <p14:tracePt t="26440" x="4518025" y="1308100"/>
          <p14:tracePt t="26457" x="4562475" y="1308100"/>
          <p14:tracePt t="26473" x="4616450" y="1317625"/>
          <p14:tracePt t="26490" x="4643438" y="1335088"/>
          <p14:tracePt t="26506" x="4679950" y="1344613"/>
          <p14:tracePt t="26523" x="4714875" y="1362075"/>
          <p14:tracePt t="26540" x="4733925" y="1371600"/>
          <p14:tracePt t="26556" x="4751388" y="1381125"/>
          <p14:tracePt t="26573" x="4760913" y="1381125"/>
          <p14:tracePt t="26590" x="4768850" y="1389063"/>
          <p14:tracePt t="26607" x="4778375" y="1416050"/>
          <p14:tracePt t="26623" x="4787900" y="1443038"/>
          <p14:tracePt t="26640" x="4805363" y="1470025"/>
          <p14:tracePt t="26656" x="4805363" y="1497013"/>
          <p14:tracePt t="26673" x="4822825" y="1514475"/>
          <p14:tracePt t="26690" x="4822825" y="1524000"/>
          <p14:tracePt t="26706" x="4822825" y="1533525"/>
          <p14:tracePt t="26723" x="4822825" y="1541463"/>
          <p14:tracePt t="26756" x="4822825" y="1550988"/>
          <p14:tracePt t="26773" x="4822825" y="1560513"/>
          <p14:tracePt t="26790" x="4822825" y="1577975"/>
          <p14:tracePt t="26807" x="4813300" y="1595438"/>
          <p14:tracePt t="26823" x="4795838" y="1604963"/>
          <p14:tracePt t="26840" x="4768850" y="1622425"/>
          <p14:tracePt t="26856" x="4741863" y="1631950"/>
          <p14:tracePt t="26873" x="4687888" y="1639888"/>
          <p14:tracePt t="26890" x="4616450" y="1666875"/>
          <p14:tracePt t="26907" x="4518025" y="1693863"/>
          <p14:tracePt t="26923" x="4437063" y="1730375"/>
          <p14:tracePt t="26940" x="4375150" y="1739900"/>
          <p14:tracePt t="26956" x="4321175" y="1765300"/>
          <p14:tracePt t="26973" x="4276725" y="1765300"/>
          <p14:tracePt t="26990" x="4249738" y="1774825"/>
          <p14:tracePt t="27007" x="4195763" y="1784350"/>
          <p14:tracePt t="27023" x="4159250" y="1784350"/>
          <p14:tracePt t="27040" x="4114800" y="1784350"/>
          <p14:tracePt t="27056" x="4070350" y="1784350"/>
          <p14:tracePt t="27073" x="4033838" y="1784350"/>
          <p14:tracePt t="27090" x="4006850" y="1784350"/>
          <p14:tracePt t="27106" x="3971925" y="1784350"/>
          <p14:tracePt t="27123" x="3935413" y="1774825"/>
          <p14:tracePt t="27140" x="3908425" y="1774825"/>
          <p14:tracePt t="27157" x="3873500" y="1765300"/>
          <p14:tracePt t="27173" x="3854450" y="1757363"/>
          <p14:tracePt t="27190" x="3846513" y="1757363"/>
          <p14:tracePt t="27207" x="3827463" y="1739900"/>
          <p14:tracePt t="27223" x="3819525" y="1730375"/>
          <p14:tracePt t="27240" x="3810000" y="1712913"/>
          <p14:tracePt t="27257" x="3792538" y="1693863"/>
          <p14:tracePt t="27273" x="3783013" y="1658938"/>
          <p14:tracePt t="27290" x="3773488" y="1639888"/>
          <p14:tracePt t="27307" x="3773488" y="1631950"/>
          <p14:tracePt t="27323" x="3773488" y="1622425"/>
          <p14:tracePt t="27340" x="3773488" y="1612900"/>
          <p14:tracePt t="27374" x="3773488" y="1595438"/>
          <p14:tracePt t="27390" x="3773488" y="1577975"/>
          <p14:tracePt t="27407" x="3773488" y="1560513"/>
          <p14:tracePt t="27423" x="3773488" y="1541463"/>
          <p14:tracePt t="27457" x="3792538" y="1524000"/>
          <p14:tracePt t="27473" x="3810000" y="1506538"/>
          <p14:tracePt t="27490" x="3819525" y="1497013"/>
          <p14:tracePt t="27507" x="3827463" y="1487488"/>
          <p14:tracePt t="27523" x="3846513" y="1479550"/>
          <p14:tracePt t="27540" x="3863975" y="1460500"/>
          <p14:tracePt t="27557" x="3898900" y="1443038"/>
          <p14:tracePt t="27573" x="3944938" y="1435100"/>
          <p14:tracePt t="27590" x="4025900" y="1408113"/>
          <p14:tracePt t="27607" x="4132263" y="1381125"/>
          <p14:tracePt t="27623" x="4195763" y="1362075"/>
          <p14:tracePt t="27640" x="4249738" y="1344613"/>
          <p14:tracePt t="27657" x="4303713" y="1344613"/>
          <p14:tracePt t="27674" x="4356100" y="1335088"/>
          <p14:tracePt t="27690" x="4410075" y="1327150"/>
          <p14:tracePt t="27707" x="4473575" y="1327150"/>
          <p14:tracePt t="27723" x="4572000" y="1327150"/>
          <p14:tracePt t="27740" x="4652963" y="1327150"/>
          <p14:tracePt t="27757" x="4733925" y="1327150"/>
          <p14:tracePt t="27773" x="4787900" y="1327150"/>
          <p14:tracePt t="27790" x="4822825" y="1327150"/>
          <p14:tracePt t="27807" x="4840288" y="1327150"/>
          <p14:tracePt t="27823" x="4859338" y="1327150"/>
          <p14:tracePt t="27840" x="4867275" y="1335088"/>
          <p14:tracePt t="27857" x="4886325" y="1354138"/>
          <p14:tracePt t="27873" x="4894263" y="1371600"/>
          <p14:tracePt t="27890" x="4913313" y="1408113"/>
          <p14:tracePt t="27907" x="4913313" y="1435100"/>
          <p14:tracePt t="27923" x="4913313" y="1470025"/>
          <p14:tracePt t="27940" x="4913313" y="1524000"/>
          <p14:tracePt t="27957" x="4913313" y="1560513"/>
          <p14:tracePt t="27973" x="4913313" y="1577975"/>
          <p14:tracePt t="27990" x="4913313" y="1595438"/>
          <p14:tracePt t="28007" x="4876800" y="1631950"/>
          <p14:tracePt t="28023" x="4832350" y="1685925"/>
          <p14:tracePt t="28040" x="4787900" y="1730375"/>
          <p14:tracePt t="28057" x="4724400" y="1765300"/>
          <p14:tracePt t="28073" x="4670425" y="1784350"/>
          <p14:tracePt t="28090" x="4625975" y="1801813"/>
          <p14:tracePt t="28107" x="4572000" y="1811338"/>
          <p14:tracePt t="28124" x="4527550" y="1811338"/>
          <p14:tracePt t="28140" x="4473575" y="1811338"/>
          <p14:tracePt t="28157" x="4410075" y="1811338"/>
          <p14:tracePt t="28174" x="4348163" y="1811338"/>
          <p14:tracePt t="28190" x="4284663" y="1811338"/>
          <p14:tracePt t="28207" x="4213225" y="1811338"/>
          <p14:tracePt t="28223" x="4151313" y="1811338"/>
          <p14:tracePt t="28240" x="4097338" y="1792288"/>
          <p14:tracePt t="28257" x="4043363" y="1784350"/>
          <p14:tracePt t="28273" x="3989388" y="1765300"/>
          <p14:tracePt t="28290" x="3962400" y="1757363"/>
          <p14:tracePt t="28307" x="3925888" y="1757363"/>
          <p14:tracePt t="28324" x="3890963" y="1757363"/>
          <p14:tracePt t="28340" x="3846513" y="1747838"/>
          <p14:tracePt t="28357" x="3800475" y="1739900"/>
          <p14:tracePt t="28374" x="3773488" y="1730375"/>
          <p14:tracePt t="28390" x="3756025" y="1730375"/>
          <p14:tracePt t="28407" x="3738563" y="1720850"/>
          <p14:tracePt t="28447" x="3729038" y="1720850"/>
          <p14:tracePt t="28479" x="3721100" y="1712913"/>
          <p14:tracePt t="28487" x="3711575" y="1703388"/>
          <p14:tracePt t="28503" x="3702050" y="1693863"/>
          <p14:tracePt t="28527" x="3702050" y="1685925"/>
          <p14:tracePt t="28535" x="3694113" y="1685925"/>
          <p14:tracePt t="28543" x="3694113" y="1676400"/>
          <p14:tracePt t="28557" x="3694113" y="1666875"/>
          <p14:tracePt t="28574" x="3694113" y="1658938"/>
          <p14:tracePt t="28590" x="3694113" y="1649413"/>
          <p14:tracePt t="28607" x="3694113" y="1622425"/>
          <p14:tracePt t="28623" x="3694113" y="1604963"/>
          <p14:tracePt t="28640" x="3694113" y="1595438"/>
          <p14:tracePt t="28657" x="3694113" y="1587500"/>
          <p14:tracePt t="28673" x="3702050" y="1568450"/>
          <p14:tracePt t="28690" x="3702050" y="1560513"/>
          <p14:tracePt t="28707" x="3711575" y="1560513"/>
          <p14:tracePt t="28724" x="3721100" y="1541463"/>
          <p14:tracePt t="28757" x="3729038" y="1533525"/>
          <p14:tracePt t="28776" x="3738563" y="1524000"/>
          <p14:tracePt t="28790" x="3738563" y="1514475"/>
          <p14:tracePt t="28807" x="3756025" y="1506538"/>
          <p14:tracePt t="28824" x="3773488" y="1506538"/>
          <p14:tracePt t="28840" x="3783013" y="1497013"/>
          <p14:tracePt t="28857" x="3792538" y="1487488"/>
          <p14:tracePt t="28873" x="3800475" y="1479550"/>
          <p14:tracePt t="28890" x="3810000" y="1470025"/>
          <p14:tracePt t="28907" x="3827463" y="1470025"/>
          <p14:tracePt t="28924" x="3846513" y="1460500"/>
          <p14:tracePt t="28940" x="3873500" y="1460500"/>
          <p14:tracePt t="28957" x="3890963" y="1452563"/>
          <p14:tracePt t="28974" x="3917950" y="1452563"/>
          <p14:tracePt t="28990" x="3952875" y="1452563"/>
          <p14:tracePt t="29007" x="3998913" y="1435100"/>
          <p14:tracePt t="29024" x="4025900" y="1435100"/>
          <p14:tracePt t="29040" x="4043363" y="1435100"/>
          <p14:tracePt t="29057" x="4051300" y="1435100"/>
          <p14:tracePt t="29143" x="4060825" y="1435100"/>
          <p14:tracePt t="29335" x="4060825" y="1443038"/>
          <p14:tracePt t="29343" x="4051300" y="1452563"/>
          <p14:tracePt t="29351" x="4043363" y="1470025"/>
          <p14:tracePt t="29359" x="4025900" y="1479550"/>
          <p14:tracePt t="29373" x="4016375" y="1487488"/>
          <p14:tracePt t="29391" x="3989388" y="1533525"/>
          <p14:tracePt t="29407" x="3962400" y="1587500"/>
          <p14:tracePt t="29423" x="3944938" y="1612900"/>
          <p14:tracePt t="29440" x="3944938" y="1631950"/>
          <p14:tracePt t="29457" x="3917950" y="1658938"/>
          <p14:tracePt t="29474" x="3898900" y="1676400"/>
          <p14:tracePt t="29490" x="3881438" y="1693863"/>
          <p14:tracePt t="29507" x="3873500" y="1703388"/>
          <p14:tracePt t="29540" x="3863975" y="1712913"/>
          <p14:tracePt t="29557" x="3836988" y="1720850"/>
          <p14:tracePt t="29574" x="3819525" y="1730375"/>
          <p14:tracePt t="29591" x="3800475" y="1739900"/>
          <p14:tracePt t="29607" x="3773488" y="1747838"/>
          <p14:tracePt t="29624" x="3756025" y="1747838"/>
          <p14:tracePt t="29640" x="3738563" y="1747838"/>
          <p14:tracePt t="29657" x="3729038" y="1757363"/>
          <p14:tracePt t="29674" x="3729038" y="1765300"/>
          <p14:tracePt t="29690" x="3721100" y="1765300"/>
          <p14:tracePt t="29743" x="3711575" y="1765300"/>
          <p14:tracePt t="29775" x="3702050" y="1765300"/>
          <p14:tracePt t="29792" x="3694113" y="1757363"/>
          <p14:tracePt t="29807" x="3684588" y="1757363"/>
          <p14:tracePt t="29823" x="3684588" y="1747838"/>
          <p14:tracePt t="31240" x="3694113" y="1747838"/>
          <p14:tracePt t="31247" x="3702050" y="1747838"/>
          <p14:tracePt t="31257" x="3711575" y="1747838"/>
          <p14:tracePt t="31274" x="3721100" y="1747838"/>
          <p14:tracePt t="31291" x="3738563" y="1747838"/>
          <p14:tracePt t="31311" x="3746500" y="1747838"/>
          <p14:tracePt t="31327" x="3756025" y="1747838"/>
          <p14:tracePt t="31727" x="3765550" y="1747838"/>
          <p14:tracePt t="31744" x="3773488" y="1747838"/>
          <p14:tracePt t="31751" x="3783013" y="1747838"/>
          <p14:tracePt t="31775" x="3792538" y="1747838"/>
          <p14:tracePt t="31799" x="3800475" y="1747838"/>
          <p14:tracePt t="31839" x="3810000" y="1747838"/>
          <p14:tracePt t="31855" x="3819525" y="1747838"/>
          <p14:tracePt t="31975" x="3827463" y="1757363"/>
          <p14:tracePt t="35263" x="3810000" y="1757363"/>
          <p14:tracePt t="35280" x="3800475" y="1757363"/>
          <p14:tracePt t="35327" x="3792538" y="1747838"/>
          <p14:tracePt t="35344" x="3783013" y="1739900"/>
          <p14:tracePt t="35352" x="3773488" y="1739900"/>
          <p14:tracePt t="35368" x="3756025" y="1739900"/>
          <p14:tracePt t="35376" x="3756025" y="1730375"/>
          <p14:tracePt t="35399" x="3746500" y="1730375"/>
          <p14:tracePt t="35424" x="3746500" y="1720850"/>
          <p14:tracePt t="35440" x="3738563" y="1720850"/>
          <p14:tracePt t="35464" x="3729038" y="1703388"/>
          <p14:tracePt t="35480" x="3729038" y="1693863"/>
          <p14:tracePt t="35496" x="3729038" y="1685925"/>
          <p14:tracePt t="35512" x="3729038" y="1676400"/>
          <p14:tracePt t="35520" x="3729038" y="1666875"/>
          <p14:tracePt t="35535" x="3729038" y="1658938"/>
          <p14:tracePt t="35560" x="3729038" y="1649413"/>
          <p14:tracePt t="35576" x="3729038" y="1639888"/>
          <p14:tracePt t="35584" x="3729038" y="1631950"/>
          <p14:tracePt t="35599" x="3729038" y="1622425"/>
          <p14:tracePt t="35615" x="3729038" y="1604963"/>
          <p14:tracePt t="35632" x="3729038" y="1595438"/>
          <p14:tracePt t="35641" x="3729038" y="1587500"/>
          <p14:tracePt t="35658" x="3738563" y="1568450"/>
          <p14:tracePt t="35675" x="3738563" y="1550988"/>
          <p14:tracePt t="35691" x="3746500" y="1541463"/>
          <p14:tracePt t="35708" x="3765550" y="1524000"/>
          <p14:tracePt t="35725" x="3773488" y="1514475"/>
          <p14:tracePt t="35741" x="3800475" y="1487488"/>
          <p14:tracePt t="35758" x="3836988" y="1460500"/>
          <p14:tracePt t="35775" x="3873500" y="1435100"/>
          <p14:tracePt t="35792" x="3925888" y="1389063"/>
          <p14:tracePt t="35808" x="3952875" y="1381125"/>
          <p14:tracePt t="35825" x="3989388" y="1371600"/>
          <p14:tracePt t="35841" x="4016375" y="1362075"/>
          <p14:tracePt t="35858" x="4051300" y="1362075"/>
          <p14:tracePt t="35875" x="4097338" y="1354138"/>
          <p14:tracePt t="35891" x="4168775" y="1354138"/>
          <p14:tracePt t="35908" x="4230688" y="1354138"/>
          <p14:tracePt t="35925" x="4303713" y="1354138"/>
          <p14:tracePt t="35941" x="4348163" y="1354138"/>
          <p14:tracePt t="35958" x="4383088" y="1354138"/>
          <p14:tracePt t="35975" x="4392613" y="1354138"/>
          <p14:tracePt t="35992" x="4429125" y="1362075"/>
          <p14:tracePt t="36008" x="4483100" y="1362075"/>
          <p14:tracePt t="36025" x="4527550" y="1371600"/>
          <p14:tracePt t="36041" x="4554538" y="1381125"/>
          <p14:tracePt t="36058" x="4589463" y="1381125"/>
          <p14:tracePt t="36075" x="4608513" y="1389063"/>
          <p14:tracePt t="36091" x="4670425" y="1416050"/>
          <p14:tracePt t="36108" x="4706938" y="1435100"/>
          <p14:tracePt t="36125" x="4760913" y="1452563"/>
          <p14:tracePt t="36142" x="4787900" y="1470025"/>
          <p14:tracePt t="36158" x="4795838" y="1470025"/>
          <p14:tracePt t="36192" x="4805363" y="1487488"/>
          <p14:tracePt t="36208" x="4813300" y="1524000"/>
          <p14:tracePt t="36225" x="4813300" y="1550988"/>
          <p14:tracePt t="36242" x="4813300" y="1568450"/>
          <p14:tracePt t="36259" x="4813300" y="1577975"/>
          <p14:tracePt t="36292" x="4813300" y="1587500"/>
          <p14:tracePt t="36312" x="4805363" y="1604963"/>
          <p14:tracePt t="36325" x="4787900" y="1604963"/>
          <p14:tracePt t="36341" x="4733925" y="1631950"/>
          <p14:tracePt t="36358" x="4660900" y="1658938"/>
          <p14:tracePt t="36360" x="4625975" y="1676400"/>
          <p14:tracePt t="36376" x="4545013" y="1712913"/>
          <p14:tracePt t="36392" x="4464050" y="1730375"/>
          <p14:tracePt t="36408" x="4410075" y="1747838"/>
          <p14:tracePt t="36425" x="4383088" y="1757363"/>
          <p14:tracePt t="36442" x="4356100" y="1765300"/>
          <p14:tracePt t="36458" x="4311650" y="1765300"/>
          <p14:tracePt t="36475" x="4267200" y="1765300"/>
          <p14:tracePt t="36492" x="4203700" y="1765300"/>
          <p14:tracePt t="36508" x="4114800" y="1765300"/>
          <p14:tracePt t="36525" x="4051300" y="1765300"/>
          <p14:tracePt t="36542" x="3989388" y="1757363"/>
          <p14:tracePt t="36558" x="3944938" y="1757363"/>
          <p14:tracePt t="36575" x="3890963" y="1730375"/>
          <p14:tracePt t="36592" x="3819525" y="1712913"/>
          <p14:tracePt t="36608" x="3773488" y="1703388"/>
          <p14:tracePt t="36625" x="3729038" y="1703388"/>
          <p14:tracePt t="36642" x="3711575" y="1703388"/>
          <p14:tracePt t="36658" x="3684588" y="1693863"/>
          <p14:tracePt t="36675" x="3667125" y="1693863"/>
          <p14:tracePt t="36692" x="3657600" y="1685925"/>
          <p14:tracePt t="36708" x="3630613" y="1666875"/>
          <p14:tracePt t="36725" x="3603625" y="1649413"/>
          <p14:tracePt t="36742" x="3586163" y="1631950"/>
          <p14:tracePt t="36758" x="3586163" y="1622425"/>
          <p14:tracePt t="36775" x="3586163" y="1604963"/>
          <p14:tracePt t="36792" x="3586163" y="1568450"/>
          <p14:tracePt t="36808" x="3613150" y="1550988"/>
          <p14:tracePt t="36825" x="3648075" y="1506538"/>
          <p14:tracePt t="36842" x="3684588" y="1460500"/>
          <p14:tracePt t="36858" x="3721100" y="1443038"/>
          <p14:tracePt t="36875" x="3756025" y="1416050"/>
          <p14:tracePt t="36892" x="3800475" y="1398588"/>
          <p14:tracePt t="36909" x="3854450" y="1362075"/>
          <p14:tracePt t="36925" x="3898900" y="1354138"/>
          <p14:tracePt t="36942" x="3935413" y="1327150"/>
          <p14:tracePt t="36958" x="3971925" y="1317625"/>
          <p14:tracePt t="36975" x="4006850" y="1308100"/>
          <p14:tracePt t="36992" x="4078288" y="1290638"/>
          <p14:tracePt t="37008" x="4124325" y="1282700"/>
          <p14:tracePt t="37025" x="4159250" y="1273175"/>
          <p14:tracePt t="37042" x="4195763" y="1273175"/>
          <p14:tracePt t="37058" x="4249738" y="1273175"/>
          <p14:tracePt t="37075" x="4294188" y="1273175"/>
          <p14:tracePt t="37092" x="4348163" y="1273175"/>
          <p14:tracePt t="37108" x="4402138" y="1273175"/>
          <p14:tracePt t="37125" x="4456113" y="1273175"/>
          <p14:tracePt t="37141" x="4508500" y="1273175"/>
          <p14:tracePt t="37158" x="4562475" y="1290638"/>
          <p14:tracePt t="37175" x="4625975" y="1308100"/>
          <p14:tracePt t="37192" x="4670425" y="1327150"/>
          <p14:tracePt t="37208" x="4687888" y="1335088"/>
          <p14:tracePt t="37225" x="4687888" y="1344613"/>
          <p14:tracePt t="37242" x="4706938" y="1354138"/>
          <p14:tracePt t="37258" x="4724400" y="1381125"/>
          <p14:tracePt t="37275" x="4751388" y="1425575"/>
          <p14:tracePt t="37292" x="4768850" y="1460500"/>
          <p14:tracePt t="37308" x="4787900" y="1497013"/>
          <p14:tracePt t="37325" x="4795838" y="1524000"/>
          <p14:tracePt t="37342" x="4795838" y="1533525"/>
          <p14:tracePt t="37359" x="4795838" y="1550988"/>
          <p14:tracePt t="37360" x="4795838" y="1560513"/>
          <p14:tracePt t="37376" x="4795838" y="1595438"/>
          <p14:tracePt t="37392" x="4778375" y="1622425"/>
          <p14:tracePt t="37408" x="4751388" y="1666875"/>
          <p14:tracePt t="37425" x="4706938" y="1693863"/>
          <p14:tracePt t="37442" x="4643438" y="1720850"/>
          <p14:tracePt t="37458" x="4581525" y="1730375"/>
          <p14:tracePt t="37475" x="4535488" y="1747838"/>
          <p14:tracePt t="37492" x="4491038" y="1757363"/>
          <p14:tracePt t="37508" x="4456113" y="1757363"/>
          <p14:tracePt t="37525" x="4392613" y="1757363"/>
          <p14:tracePt t="37542" x="4321175" y="1757363"/>
          <p14:tracePt t="37558" x="4222750" y="1757363"/>
          <p14:tracePt t="37575" x="4141788" y="1757363"/>
          <p14:tracePt t="37592" x="4060825" y="1757363"/>
          <p14:tracePt t="37608" x="4043363" y="1757363"/>
          <p14:tracePt t="37625" x="4033838" y="1757363"/>
          <p14:tracePt t="37642" x="4016375" y="1765300"/>
          <p14:tracePt t="37680" x="4006850" y="1765300"/>
          <p14:tracePt t="37824" x="3998913" y="1774825"/>
          <p14:tracePt t="37856" x="3998913" y="1784350"/>
          <p14:tracePt t="37912" x="3989388" y="1784350"/>
          <p14:tracePt t="38144" x="3979863" y="1784350"/>
          <p14:tracePt t="38152" x="3979863" y="1792288"/>
          <p14:tracePt t="38160" x="3971925" y="1801813"/>
          <p14:tracePt t="38176" x="3962400" y="1801813"/>
          <p14:tracePt t="38192" x="3952875" y="1801813"/>
          <p14:tracePt t="38216" x="3944938" y="1801813"/>
          <p14:tracePt t="38225" x="3925888" y="1801813"/>
          <p14:tracePt t="38242" x="3908425" y="1792288"/>
          <p14:tracePt t="38258" x="3881438" y="1784350"/>
          <p14:tracePt t="38275" x="3836988" y="1784350"/>
          <p14:tracePt t="38292" x="3810000" y="1774825"/>
          <p14:tracePt t="38308" x="3792538" y="1765300"/>
          <p14:tracePt t="38325" x="3765550" y="1765300"/>
          <p14:tracePt t="38342" x="3746500" y="1765300"/>
          <p14:tracePt t="38358" x="3738563" y="1757363"/>
          <p14:tracePt t="38360" x="3729038" y="1757363"/>
          <p14:tracePt t="38384" x="3711575" y="1747838"/>
          <p14:tracePt t="38416" x="3702050" y="1739900"/>
          <p14:tracePt t="38728" x="3711575" y="1739900"/>
          <p14:tracePt t="38736" x="3721100" y="1747838"/>
          <p14:tracePt t="38744" x="3729038" y="1747838"/>
          <p14:tracePt t="38768" x="3738563" y="1747838"/>
          <p14:tracePt t="38784" x="3746500" y="1747838"/>
          <p14:tracePt t="38800" x="3756025" y="1747838"/>
          <p14:tracePt t="39032" x="3765550" y="1747838"/>
          <p14:tracePt t="39248" x="3773488" y="1765300"/>
          <p14:tracePt t="39488" x="3792538" y="1774825"/>
          <p14:tracePt t="39512" x="3810000" y="1784350"/>
          <p14:tracePt t="39528" x="3819525" y="1784350"/>
          <p14:tracePt t="39568" x="3827463" y="1784350"/>
          <p14:tracePt t="40688" x="3827463" y="1774825"/>
          <p14:tracePt t="40712" x="3827463" y="1765300"/>
          <p14:tracePt t="40736" x="3827463" y="1757363"/>
          <p14:tracePt t="42752" x="3836988" y="1757363"/>
          <p14:tracePt t="42761" x="3846513" y="1757363"/>
          <p14:tracePt t="42777" x="3854450" y="1757363"/>
          <p14:tracePt t="42784" x="3873500" y="1757363"/>
          <p14:tracePt t="42793" x="3881438" y="1757363"/>
          <p14:tracePt t="42809" x="3898900" y="1757363"/>
          <p14:tracePt t="42826" x="3917950" y="1757363"/>
          <p14:tracePt t="42843" x="3944938" y="1757363"/>
          <p14:tracePt t="42859" x="3962400" y="1757363"/>
          <p14:tracePt t="42876" x="3998913" y="1757363"/>
          <p14:tracePt t="42893" x="4025900" y="1757363"/>
          <p14:tracePt t="42909" x="4060825" y="1757363"/>
          <p14:tracePt t="42926" x="4105275" y="1757363"/>
          <p14:tracePt t="42943" x="4168775" y="1757363"/>
          <p14:tracePt t="42959" x="4240213" y="1757363"/>
          <p14:tracePt t="42976" x="4365625" y="1757363"/>
          <p14:tracePt t="42993" x="4410075" y="1757363"/>
          <p14:tracePt t="43009" x="4437063" y="1757363"/>
          <p14:tracePt t="43026" x="4456113" y="1757363"/>
          <p14:tracePt t="43043" x="4473575" y="1757363"/>
          <p14:tracePt t="43059" x="4508500" y="1757363"/>
          <p14:tracePt t="43076" x="4554538" y="1747838"/>
          <p14:tracePt t="43093" x="4598988" y="1739900"/>
          <p14:tracePt t="43109" x="4635500" y="1712913"/>
          <p14:tracePt t="43126" x="4670425" y="1703388"/>
          <p14:tracePt t="43143" x="4687888" y="1693863"/>
          <p14:tracePt t="43159" x="4697413" y="1693863"/>
          <p14:tracePt t="43176" x="4724400" y="1676400"/>
          <p14:tracePt t="43193" x="4768850" y="1658938"/>
          <p14:tracePt t="43209" x="4805363" y="1631950"/>
          <p14:tracePt t="43226" x="4813300" y="1604963"/>
          <p14:tracePt t="43243" x="4813300" y="1568450"/>
          <p14:tracePt t="43259" x="4813300" y="1541463"/>
          <p14:tracePt t="43276" x="4813300" y="1533525"/>
          <p14:tracePt t="43293" x="4813300" y="1524000"/>
          <p14:tracePt t="43309" x="4813300" y="1514475"/>
          <p14:tracePt t="43326" x="4805363" y="1497013"/>
          <p14:tracePt t="43343" x="4787900" y="1497013"/>
          <p14:tracePt t="43359" x="4760913" y="1479550"/>
          <p14:tracePt t="43361" x="4714875" y="1470025"/>
          <p14:tracePt t="43377" x="4670425" y="1452563"/>
          <p14:tracePt t="43393" x="4625975" y="1443038"/>
          <p14:tracePt t="43409" x="4581525" y="1443038"/>
          <p14:tracePt t="43426" x="4535488" y="1435100"/>
          <p14:tracePt t="43443" x="4500563" y="1425575"/>
          <p14:tracePt t="43459" x="4456113" y="1416050"/>
          <p14:tracePt t="43476" x="4402138" y="1408113"/>
          <p14:tracePt t="43493" x="4348163" y="1389063"/>
          <p14:tracePt t="43509" x="4294188" y="1381125"/>
          <p14:tracePt t="43526" x="4267200" y="1371600"/>
          <p14:tracePt t="43543" x="4222750" y="1371600"/>
          <p14:tracePt t="43559" x="4203700" y="1371600"/>
          <p14:tracePt t="43577" x="4159250" y="1371600"/>
          <p14:tracePt t="43593" x="4132263" y="1371600"/>
          <p14:tracePt t="43609" x="4087813" y="1371600"/>
          <p14:tracePt t="43626" x="4043363" y="1371600"/>
          <p14:tracePt t="43643" x="3998913" y="1371600"/>
          <p14:tracePt t="43659" x="3962400" y="1381125"/>
          <p14:tracePt t="43676" x="3917950" y="1398588"/>
          <p14:tracePt t="43693" x="3890963" y="1408113"/>
          <p14:tracePt t="43709" x="3846513" y="1435100"/>
          <p14:tracePt t="43726" x="3810000" y="1460500"/>
          <p14:tracePt t="43743" x="3756025" y="1487488"/>
          <p14:tracePt t="43759" x="3721100" y="1514475"/>
          <p14:tracePt t="43776" x="3684588" y="1541463"/>
          <p14:tracePt t="43793" x="3675063" y="1550988"/>
          <p14:tracePt t="43809" x="3667125" y="1560513"/>
          <p14:tracePt t="43826" x="3657600" y="1577975"/>
          <p14:tracePt t="43860" x="3657600" y="1587500"/>
          <p14:tracePt t="43877" x="3657600" y="1604963"/>
          <p14:tracePt t="43893" x="3657600" y="1631950"/>
          <p14:tracePt t="43910" x="3667125" y="1639888"/>
          <p14:tracePt t="43926" x="3694113" y="1666875"/>
          <p14:tracePt t="43943" x="3721100" y="1685925"/>
          <p14:tracePt t="43960" x="3756025" y="1693863"/>
          <p14:tracePt t="43976" x="3819525" y="1720850"/>
          <p14:tracePt t="43993" x="3836988" y="1730375"/>
          <p14:tracePt t="44009" x="3854450" y="1739900"/>
          <p14:tracePt t="44026" x="3873500" y="1747838"/>
          <p14:tracePt t="44043" x="3881438" y="1747838"/>
          <p14:tracePt t="44076" x="3881438" y="1757363"/>
          <p14:tracePt t="44153" x="3890963" y="1765300"/>
          <p14:tracePt t="44273" x="3890963" y="1774825"/>
          <p14:tracePt t="44377" x="3881438" y="1774825"/>
          <p14:tracePt t="46073" x="3898900" y="1765300"/>
          <p14:tracePt t="46313" x="3898900" y="1757363"/>
          <p14:tracePt t="46393" x="3898900" y="1747838"/>
          <p14:tracePt t="46425" x="3890963" y="1747838"/>
          <p14:tracePt t="46433" x="3881438" y="1747838"/>
          <p14:tracePt t="46449" x="3873500" y="1747838"/>
          <p14:tracePt t="46460" x="3863975" y="1747838"/>
          <p14:tracePt t="46477" x="3854450" y="1739900"/>
          <p14:tracePt t="46510" x="3846513" y="1739900"/>
          <p14:tracePt t="46527" x="3827463" y="1730375"/>
          <p14:tracePt t="46560" x="3819525" y="1720850"/>
          <p14:tracePt t="46577" x="3800475" y="1712913"/>
          <p14:tracePt t="46593" x="3792538" y="1703388"/>
          <p14:tracePt t="46610" x="3792538" y="1693863"/>
          <p14:tracePt t="46627" x="3783013" y="1685925"/>
          <p14:tracePt t="46644" x="3773488" y="1676400"/>
          <p14:tracePt t="46660" x="3765550" y="1658938"/>
          <p14:tracePt t="46677" x="3765550" y="1649413"/>
          <p14:tracePt t="46694" x="3756025" y="1639888"/>
          <p14:tracePt t="46727" x="3756025" y="1631950"/>
          <p14:tracePt t="46745" x="3756025" y="1622425"/>
          <p14:tracePt t="46777" x="3756025" y="1612900"/>
          <p14:tracePt t="46793" x="3756025" y="1604963"/>
          <p14:tracePt t="46809" x="3756025" y="1587500"/>
          <p14:tracePt t="46825" x="3756025" y="1577975"/>
          <p14:tracePt t="46841" x="3756025" y="1568450"/>
          <p14:tracePt t="46849" x="3756025" y="1560513"/>
          <p14:tracePt t="46865" x="3756025" y="1550988"/>
          <p14:tracePt t="46881" x="3756025" y="1541463"/>
          <p14:tracePt t="46905" x="3756025" y="1533525"/>
          <p14:tracePt t="46913" x="3765550" y="1524000"/>
          <p14:tracePt t="46929" x="3773488" y="1506538"/>
          <p14:tracePt t="46945" x="3773488" y="1497013"/>
          <p14:tracePt t="46962" x="3783013" y="1479550"/>
          <p14:tracePt t="46977" x="3792538" y="1470025"/>
          <p14:tracePt t="46994" x="3800475" y="1460500"/>
          <p14:tracePt t="47010" x="3810000" y="1452563"/>
          <p14:tracePt t="47027" x="3827463" y="1443038"/>
          <p14:tracePt t="47044" x="3846513" y="1435100"/>
          <p14:tracePt t="47060" x="3881438" y="1416050"/>
          <p14:tracePt t="47077" x="3925888" y="1398588"/>
          <p14:tracePt t="47093" x="3998913" y="1381125"/>
          <p14:tracePt t="47110" x="4087813" y="1354138"/>
          <p14:tracePt t="47127" x="4186238" y="1327150"/>
          <p14:tracePt t="47144" x="4267200" y="1308100"/>
          <p14:tracePt t="47160" x="4330700" y="1290638"/>
          <p14:tracePt t="47177" x="4410075" y="1282700"/>
          <p14:tracePt t="47194" x="4464050" y="1282700"/>
          <p14:tracePt t="47210" x="4508500" y="1282700"/>
          <p14:tracePt t="47227" x="4554538" y="1282700"/>
          <p14:tracePt t="47245" x="4608513" y="1282700"/>
          <p14:tracePt t="47261" x="4670425" y="1282700"/>
          <p14:tracePt t="47277" x="4724400" y="1282700"/>
          <p14:tracePt t="47294" x="4751388" y="1282700"/>
          <p14:tracePt t="47310" x="4768850" y="1282700"/>
          <p14:tracePt t="47327" x="4778375" y="1282700"/>
          <p14:tracePt t="47343" x="4787900" y="1290638"/>
          <p14:tracePt t="47360" x="4805363" y="1308100"/>
          <p14:tracePt t="47362" x="4805363" y="1317625"/>
          <p14:tracePt t="47378" x="4832350" y="1371600"/>
          <p14:tracePt t="47393" x="4840288" y="1398588"/>
          <p14:tracePt t="47410" x="4840288" y="1416050"/>
          <p14:tracePt t="47427" x="4840288" y="1443038"/>
          <p14:tracePt t="47444" x="4840288" y="1479550"/>
          <p14:tracePt t="47460" x="4822825" y="1524000"/>
          <p14:tracePt t="47477" x="4787900" y="1568450"/>
          <p14:tracePt t="47494" x="4760913" y="1595438"/>
          <p14:tracePt t="47510" x="4733925" y="1622425"/>
          <p14:tracePt t="47527" x="4687888" y="1639888"/>
          <p14:tracePt t="47544" x="4635500" y="1676400"/>
          <p14:tracePt t="47560" x="4572000" y="1720850"/>
          <p14:tracePt t="47577" x="4508500" y="1757363"/>
          <p14:tracePt t="47594" x="4491038" y="1765300"/>
          <p14:tracePt t="47610" x="4473575" y="1765300"/>
          <p14:tracePt t="47627" x="4464050" y="1765300"/>
          <p14:tracePt t="47644" x="4437063" y="1765300"/>
          <p14:tracePt t="47660" x="4383088" y="1765300"/>
          <p14:tracePt t="47677" x="4338638" y="1765300"/>
          <p14:tracePt t="47694" x="4294188" y="1765300"/>
          <p14:tracePt t="47710" x="4240213" y="1765300"/>
          <p14:tracePt t="47727" x="4186238" y="1765300"/>
          <p14:tracePt t="47744" x="4124325" y="1765300"/>
          <p14:tracePt t="47760" x="4060825" y="1757363"/>
          <p14:tracePt t="47777" x="3989388" y="1739900"/>
          <p14:tracePt t="47794" x="3971925" y="1730375"/>
          <p14:tracePt t="47810" x="3952875" y="1720850"/>
          <p14:tracePt t="47827" x="3944938" y="1720850"/>
          <p14:tracePt t="47844" x="3935413" y="1720850"/>
          <p14:tracePt t="47860" x="3925888" y="1712913"/>
          <p14:tracePt t="47877" x="3917950" y="1703388"/>
          <p14:tracePt t="47894" x="3908425" y="1703388"/>
          <p14:tracePt t="47910" x="3898900" y="1693863"/>
          <p14:tracePt t="47927" x="3890963" y="1693863"/>
          <p14:tracePt t="47944" x="3873500" y="1676400"/>
          <p14:tracePt t="47961" x="3854450" y="1676400"/>
          <p14:tracePt t="47977" x="3846513" y="1666875"/>
          <p14:tracePt t="47994" x="3836988" y="1658938"/>
          <p14:tracePt t="48010" x="3836988" y="1649413"/>
          <p14:tracePt t="48027" x="3836988" y="1622425"/>
          <p14:tracePt t="48044" x="3836988" y="1587500"/>
          <p14:tracePt t="48060" x="3836988" y="1533525"/>
          <p14:tracePt t="48077" x="3836988" y="1514475"/>
          <p14:tracePt t="48094" x="3854450" y="1479550"/>
          <p14:tracePt t="48127" x="3873500" y="1460500"/>
          <p14:tracePt t="48144" x="3881438" y="1452563"/>
          <p14:tracePt t="48160" x="3890963" y="1443038"/>
          <p14:tracePt t="48177" x="3935413" y="1416050"/>
          <p14:tracePt t="48194" x="3979863" y="1408113"/>
          <p14:tracePt t="48210" x="4051300" y="1389063"/>
          <p14:tracePt t="48227" x="4141788" y="1381125"/>
          <p14:tracePt t="48244" x="4230688" y="1371600"/>
          <p14:tracePt t="48261" x="4321175" y="1354138"/>
          <p14:tracePt t="48277" x="4392613" y="1344613"/>
          <p14:tracePt t="48294" x="4429125" y="1344613"/>
          <p14:tracePt t="48310" x="4456113" y="1344613"/>
          <p14:tracePt t="48327" x="4483100" y="1344613"/>
          <p14:tracePt t="48344" x="4508500" y="1344613"/>
          <p14:tracePt t="48361" x="4572000" y="1344613"/>
          <p14:tracePt t="48378" x="4616450" y="1371600"/>
          <p14:tracePt t="48394" x="4652963" y="1381125"/>
          <p14:tracePt t="48410" x="4670425" y="1398588"/>
          <p14:tracePt t="48428" x="4679950" y="1408113"/>
          <p14:tracePt t="48444" x="4679950" y="1416050"/>
          <p14:tracePt t="48461" x="4679950" y="1443038"/>
          <p14:tracePt t="48477" x="4679950" y="1479550"/>
          <p14:tracePt t="48494" x="4679950" y="1533525"/>
          <p14:tracePt t="48510" x="4652963" y="1560513"/>
          <p14:tracePt t="48528" x="4635500" y="1595438"/>
          <p14:tracePt t="48544" x="4616450" y="1612900"/>
          <p14:tracePt t="48562" x="4589463" y="1631950"/>
          <p14:tracePt t="48578" x="4572000" y="1639888"/>
          <p14:tracePt t="48594" x="4562475" y="1649413"/>
          <p14:tracePt t="48649" x="4562475" y="1658938"/>
          <p14:tracePt t="48681" x="4562475" y="1666875"/>
          <p14:tracePt t="48697" x="4562475" y="1676400"/>
          <p14:tracePt t="48705" x="4562475" y="1685925"/>
          <p14:tracePt t="48721" x="4562475" y="1693863"/>
          <p14:tracePt t="48745" x="4572000" y="1703388"/>
          <p14:tracePt t="48762" x="4581525" y="1703388"/>
          <p14:tracePt t="49073" x="4589463" y="1703388"/>
          <p14:tracePt t="49257" x="4598988" y="1693863"/>
          <p14:tracePt t="51018" x="4598988" y="1703388"/>
          <p14:tracePt t="51041" x="4598988" y="1712913"/>
          <p14:tracePt t="51050" x="4598988" y="1720850"/>
          <p14:tracePt t="51138" x="4598988" y="1730375"/>
          <p14:tracePt t="51162" x="4589463" y="1730375"/>
          <p14:tracePt t="51177" x="4581525" y="1730375"/>
          <p14:tracePt t="51185" x="4572000" y="1730375"/>
          <p14:tracePt t="51202" x="4562475" y="1730375"/>
          <p14:tracePt t="51211" x="4545013" y="1730375"/>
          <p14:tracePt t="51227" x="4527550" y="1730375"/>
          <p14:tracePt t="51244" x="4483100" y="1730375"/>
          <p14:tracePt t="51261" x="4456113" y="1730375"/>
          <p14:tracePt t="51278" x="4429125" y="1730375"/>
          <p14:tracePt t="51294" x="4419600" y="1730375"/>
          <p14:tracePt t="51330" x="4410075" y="1730375"/>
          <p14:tracePt t="51369" x="4402138" y="1730375"/>
          <p14:tracePt t="51378" x="4392613" y="1730375"/>
          <p14:tracePt t="51393" x="4383088" y="1730375"/>
          <p14:tracePt t="51402" x="4365625" y="1730375"/>
          <p14:tracePt t="51411" x="4356100" y="1730375"/>
          <p14:tracePt t="51428" x="4330700" y="1730375"/>
          <p14:tracePt t="51444" x="4321175" y="1730375"/>
          <p14:tracePt t="51461" x="4294188" y="1730375"/>
          <p14:tracePt t="51478" x="4276725" y="1730375"/>
          <p14:tracePt t="51494" x="4222750" y="1730375"/>
          <p14:tracePt t="51511" x="4178300" y="1730375"/>
          <p14:tracePt t="51528" x="4124325" y="1730375"/>
          <p14:tracePt t="51544" x="4097338" y="1730375"/>
          <p14:tracePt t="51562" x="4078288" y="1730375"/>
          <p14:tracePt t="51578" x="4070350" y="1730375"/>
          <p14:tracePt t="51594" x="4060825" y="1730375"/>
          <p14:tracePt t="51611" x="4043363" y="1730375"/>
          <p14:tracePt t="51628" x="4025900" y="1730375"/>
          <p14:tracePt t="51644" x="4016375" y="1730375"/>
          <p14:tracePt t="51661" x="3998913" y="1730375"/>
          <p14:tracePt t="51678" x="3979863" y="1730375"/>
          <p14:tracePt t="51694" x="3952875" y="1730375"/>
          <p14:tracePt t="51711" x="3925888" y="1730375"/>
          <p14:tracePt t="51728" x="3890963" y="1739900"/>
          <p14:tracePt t="51744" x="3863975" y="1739900"/>
          <p14:tracePt t="51762" x="3836988" y="1747838"/>
          <p14:tracePt t="51778" x="3827463" y="1747838"/>
          <p14:tracePt t="51794" x="3819525" y="1747838"/>
          <p14:tracePt t="51828" x="3810000" y="1747838"/>
          <p14:tracePt t="51844" x="3800475" y="1747838"/>
          <p14:tracePt t="51865" x="3792538" y="1747838"/>
          <p14:tracePt t="51906" x="3783013" y="1747838"/>
          <p14:tracePt t="51953" x="3773488" y="1757363"/>
          <p14:tracePt t="52002" x="3773488" y="1765300"/>
          <p14:tracePt t="52090" x="3783013" y="1765300"/>
          <p14:tracePt t="52162" x="3792538" y="1774825"/>
          <p14:tracePt t="52258" x="3800475" y="1774825"/>
          <p14:tracePt t="52314" x="3810000" y="1774825"/>
          <p14:tracePt t="52361" x="3819525" y="1774825"/>
          <p14:tracePt t="52386" x="3827463" y="1774825"/>
          <p14:tracePt t="52418" x="3836988" y="1774825"/>
          <p14:tracePt t="52425" x="3846513" y="1774825"/>
          <p14:tracePt t="52433" x="3854450" y="1774825"/>
          <p14:tracePt t="52444" x="3873500" y="1774825"/>
          <p14:tracePt t="52461" x="3898900" y="1774825"/>
          <p14:tracePt t="52478" x="3925888" y="1774825"/>
          <p14:tracePt t="52494" x="3962400" y="1765300"/>
          <p14:tracePt t="52511" x="3971925" y="1747838"/>
          <p14:tracePt t="52528" x="3971925" y="1739900"/>
          <p14:tracePt t="52746" x="3989388" y="1739900"/>
          <p14:tracePt t="52753" x="3989388" y="1747838"/>
          <p14:tracePt t="52762" x="3989388" y="1757363"/>
          <p14:tracePt t="52778" x="3989388" y="1765300"/>
          <p14:tracePt t="52795" x="3998913" y="1765300"/>
          <p14:tracePt t="52826" x="4006850" y="1765300"/>
          <p14:tracePt t="53378" x="3998913" y="1774825"/>
          <p14:tracePt t="53402" x="3998913" y="1784350"/>
          <p14:tracePt t="53426" x="3989388" y="1784350"/>
          <p14:tracePt t="53458" x="3979863" y="1784350"/>
          <p14:tracePt t="53754" x="3971925" y="1784350"/>
          <p14:tracePt t="53786" x="3971925" y="1792288"/>
          <p14:tracePt t="53794" x="3962400" y="1792288"/>
          <p14:tracePt t="54338" x="3971925" y="1792288"/>
          <p14:tracePt t="54370" x="3979863" y="1792288"/>
          <p14:tracePt t="54386" x="3989388" y="1792288"/>
          <p14:tracePt t="54402" x="3998913" y="1784350"/>
          <p14:tracePt t="54650" x="4006850" y="1784350"/>
          <p14:tracePt t="55946" x="4016375" y="1784350"/>
          <p14:tracePt t="55954" x="4025900" y="1784350"/>
          <p14:tracePt t="55970" x="4033838" y="1784350"/>
          <p14:tracePt t="55986" x="4051300" y="1784350"/>
          <p14:tracePt t="56018" x="4060825" y="1784350"/>
          <p14:tracePt t="56034" x="4070350" y="1784350"/>
          <p14:tracePt t="56050" x="4078288" y="1784350"/>
          <p14:tracePt t="56058" x="4087813" y="1784350"/>
          <p14:tracePt t="56067" x="4097338" y="1792288"/>
          <p14:tracePt t="56082" x="4105275" y="1792288"/>
          <p14:tracePt t="56095" x="4114800" y="1801813"/>
          <p14:tracePt t="56114" x="4124325" y="1801813"/>
          <p14:tracePt t="56138" x="4124325" y="1811338"/>
          <p14:tracePt t="56162" x="4132263" y="1811338"/>
          <p14:tracePt t="56178" x="4141788" y="1819275"/>
          <p14:tracePt t="56186" x="4151313" y="1819275"/>
          <p14:tracePt t="56202" x="4151313" y="1828800"/>
          <p14:tracePt t="56212" x="4159250" y="1828800"/>
          <p14:tracePt t="56229" x="4178300" y="1838325"/>
          <p14:tracePt t="56245" x="4195763" y="1855788"/>
          <p14:tracePt t="56262" x="4222750" y="1855788"/>
          <p14:tracePt t="56279" x="4240213" y="1873250"/>
          <p14:tracePt t="56295" x="4257675" y="1882775"/>
          <p14:tracePt t="56312" x="4284663" y="1892300"/>
          <p14:tracePt t="56329" x="4303713" y="1900238"/>
          <p14:tracePt t="56346" x="4311650" y="1909763"/>
          <p14:tracePt t="56363" x="4330700" y="1909763"/>
          <p14:tracePt t="56380" x="4356100" y="1917700"/>
          <p14:tracePt t="56395" x="4383088" y="1917700"/>
          <p14:tracePt t="56412" x="4402138" y="1927225"/>
          <p14:tracePt t="56428" x="4410075" y="1936750"/>
          <p14:tracePt t="56445" x="4429125" y="1936750"/>
          <p14:tracePt t="56462" x="4464050" y="1954213"/>
          <p14:tracePt t="56478" x="4500563" y="1971675"/>
          <p14:tracePt t="56495" x="4562475" y="1998663"/>
          <p14:tracePt t="56512" x="4635500" y="2035175"/>
          <p14:tracePt t="56529" x="4697413" y="2052638"/>
          <p14:tracePt t="56546" x="4751388" y="2070100"/>
          <p14:tracePt t="56562" x="4805363" y="2097088"/>
          <p14:tracePt t="56579" x="4822825" y="2106613"/>
          <p14:tracePt t="56596" x="4840288" y="2116138"/>
          <p14:tracePt t="56613" x="4867275" y="2133600"/>
          <p14:tracePt t="56629" x="4921250" y="2143125"/>
          <p14:tracePt t="56646" x="4984750" y="2160588"/>
          <p14:tracePt t="56662" x="5056188" y="2178050"/>
          <p14:tracePt t="56678" x="5127625" y="2205038"/>
          <p14:tracePt t="56695" x="5181600" y="2222500"/>
          <p14:tracePt t="56712" x="5262563" y="2241550"/>
          <p14:tracePt t="56729" x="5316538" y="2259013"/>
          <p14:tracePt t="56745" x="5360988" y="2268538"/>
          <p14:tracePt t="56762" x="5414963" y="2295525"/>
          <p14:tracePt t="56779" x="5441950" y="2312988"/>
          <p14:tracePt t="56795" x="5449888" y="2322513"/>
          <p14:tracePt t="56812" x="5476875" y="2339975"/>
          <p14:tracePt t="56829" x="5503863" y="2349500"/>
          <p14:tracePt t="56845" x="5549900" y="2366963"/>
          <p14:tracePt t="56862" x="5602288" y="2393950"/>
          <p14:tracePt t="56879" x="5656263" y="2411413"/>
          <p14:tracePt t="56895" x="5746750" y="2455863"/>
          <p14:tracePt t="56912" x="5827713" y="2482850"/>
          <p14:tracePt t="56929" x="5916613" y="2501900"/>
          <p14:tracePt t="56945" x="5988050" y="2527300"/>
          <p14:tracePt t="56962" x="6096000" y="2554288"/>
          <p14:tracePt t="56979" x="6140450" y="2581275"/>
          <p14:tracePt t="56995" x="6194425" y="2581275"/>
          <p14:tracePt t="57012" x="6230938" y="2581275"/>
          <p14:tracePt t="57029" x="6275388" y="2581275"/>
          <p14:tracePt t="57045" x="6311900" y="2581275"/>
          <p14:tracePt t="57062" x="6319838" y="2581275"/>
          <p14:tracePt t="57322" x="6319838" y="2590800"/>
          <p14:tracePt t="57330" x="6319838" y="2600325"/>
          <p14:tracePt t="57370" x="6319838" y="2608263"/>
          <p14:tracePt t="57386" x="6311900" y="2617788"/>
          <p14:tracePt t="57394" x="6311900" y="2627313"/>
          <p14:tracePt t="57402" x="6302375" y="2627313"/>
          <p14:tracePt t="57412" x="6292850" y="2635250"/>
          <p14:tracePt t="57429" x="6275388" y="2644775"/>
          <p14:tracePt t="57445" x="6265863" y="2654300"/>
          <p14:tracePt t="57462" x="6265863" y="2662238"/>
          <p14:tracePt t="57479" x="6257925" y="2671763"/>
          <p14:tracePt t="57495" x="6248400" y="2689225"/>
          <p14:tracePt t="57512" x="6248400" y="2698750"/>
          <p14:tracePt t="57529" x="6238875" y="2706688"/>
          <p14:tracePt t="57546" x="6238875" y="2716213"/>
          <p14:tracePt t="57562" x="6221413" y="2733675"/>
          <p14:tracePt t="57579" x="6184900" y="2770188"/>
          <p14:tracePt t="57596" x="6132513" y="2806700"/>
          <p14:tracePt t="57612" x="6059488" y="2868613"/>
          <p14:tracePt t="57629" x="5953125" y="2949575"/>
          <p14:tracePt t="57645" x="5808663" y="3048000"/>
          <p14:tracePt t="57662" x="5692775" y="3128963"/>
          <p14:tracePt t="57679" x="5584825" y="3200400"/>
          <p14:tracePt t="57695" x="5495925" y="3263900"/>
          <p14:tracePt t="57712" x="5449888" y="3308350"/>
          <p14:tracePt t="57729" x="5387975" y="3362325"/>
          <p14:tracePt t="57746" x="5334000" y="3406775"/>
          <p14:tracePt t="57762" x="5208588" y="3478213"/>
          <p14:tracePt t="57779" x="5092700" y="3541713"/>
          <p14:tracePt t="57795" x="4992688" y="3603625"/>
          <p14:tracePt t="57812" x="4913313" y="3648075"/>
          <p14:tracePt t="57829" x="4832350" y="3702050"/>
          <p14:tracePt t="57845" x="4778375" y="3746500"/>
          <p14:tracePt t="57862" x="4724400" y="3783013"/>
          <p14:tracePt t="57879" x="4679950" y="3819525"/>
          <p14:tracePt t="57895" x="4589463" y="3873500"/>
          <p14:tracePt t="57912" x="4500563" y="3917950"/>
          <p14:tracePt t="57929" x="4429125" y="3962400"/>
          <p14:tracePt t="57945" x="4365625" y="3998913"/>
          <p14:tracePt t="57962" x="4294188" y="4051300"/>
          <p14:tracePt t="57979" x="4267200" y="4078288"/>
          <p14:tracePt t="57995" x="4230688" y="4105275"/>
          <p14:tracePt t="58012" x="4203700" y="4132263"/>
          <p14:tracePt t="58029" x="4168775" y="4178300"/>
          <p14:tracePt t="58046" x="4132263" y="4222750"/>
          <p14:tracePt t="58062" x="4087813" y="4257675"/>
          <p14:tracePt t="58079" x="4060825" y="4294188"/>
          <p14:tracePt t="58096" x="4016375" y="4321175"/>
          <p14:tracePt t="58112" x="3971925" y="4365625"/>
          <p14:tracePt t="58129" x="3944938" y="4392613"/>
          <p14:tracePt t="58145" x="3898900" y="4437063"/>
          <p14:tracePt t="58163" x="3846513" y="4483100"/>
          <p14:tracePt t="58179" x="3819525" y="4508500"/>
          <p14:tracePt t="58195" x="3800475" y="4535488"/>
          <p14:tracePt t="58212" x="3773488" y="4581525"/>
          <p14:tracePt t="58229" x="3738563" y="4635500"/>
          <p14:tracePt t="58246" x="3702050" y="4697413"/>
          <p14:tracePt t="58262" x="3657600" y="4760913"/>
          <p14:tracePt t="58281" x="3603625" y="4832350"/>
          <p14:tracePt t="58296" x="3568700" y="4903788"/>
          <p14:tracePt t="58312" x="3532188" y="4957763"/>
          <p14:tracePt t="58329" x="3505200" y="5019675"/>
          <p14:tracePt t="58346" x="3478213" y="5073650"/>
          <p14:tracePt t="58362" x="3451225" y="5154613"/>
          <p14:tracePt t="58380" x="3424238" y="5191125"/>
          <p14:tracePt t="58396" x="3416300" y="5218113"/>
          <p14:tracePt t="58412" x="3397250" y="5253038"/>
          <p14:tracePt t="58429" x="3370263" y="5289550"/>
          <p14:tracePt t="58446" x="3335338" y="5316538"/>
          <p14:tracePt t="58462" x="3316288" y="5324475"/>
          <p14:tracePt t="58479" x="3289300" y="5343525"/>
          <p14:tracePt t="58496" x="3263900" y="5360988"/>
          <p14:tracePt t="58529" x="3254375" y="5378450"/>
          <p14:tracePt t="58546" x="3244850" y="5387975"/>
          <p14:tracePt t="58562" x="3236913" y="5405438"/>
          <p14:tracePt t="58579" x="3227388" y="5405438"/>
          <p14:tracePt t="58706" x="3236913" y="5405438"/>
          <p14:tracePt t="58722" x="3236913" y="5397500"/>
          <p14:tracePt t="58746" x="3244850" y="5387975"/>
          <p14:tracePt t="58802" x="3254375" y="5387975"/>
          <p14:tracePt t="58891" x="3263900" y="5378450"/>
          <p14:tracePt t="58899" x="3271838" y="5370513"/>
          <p14:tracePt t="58978" x="3281363" y="5370513"/>
          <p14:tracePt t="58995" x="3289300" y="5370513"/>
          <p14:tracePt t="59002" x="3308350" y="5370513"/>
          <p14:tracePt t="59012" x="3325813" y="5370513"/>
          <p14:tracePt t="59029" x="3343275" y="5370513"/>
          <p14:tracePt t="59046" x="3352800" y="5370513"/>
          <p14:tracePt t="59066" x="3370263" y="5370513"/>
          <p14:tracePt t="59227" x="3362325" y="5370513"/>
          <p14:tracePt t="59250" x="3352800" y="5370513"/>
          <p14:tracePt t="59283" x="3343275" y="5360988"/>
          <p14:tracePt t="59307" x="3335338" y="5360988"/>
          <p14:tracePt t="59322" x="3325813" y="5351463"/>
          <p14:tracePt t="59338" x="3316288" y="5351463"/>
          <p14:tracePt t="59354" x="3308350" y="5343525"/>
          <p14:tracePt t="59387" x="3298825" y="5343525"/>
          <p14:tracePt t="59419" x="3298825" y="5334000"/>
          <p14:tracePt t="59435" x="3289300" y="5334000"/>
          <p14:tracePt t="59891" x="3289300" y="5324475"/>
          <p14:tracePt t="59915" x="3298825" y="5324475"/>
          <p14:tracePt t="59923" x="3308350" y="5324475"/>
          <p14:tracePt t="59939" x="3316288" y="5324475"/>
          <p14:tracePt t="59947" x="3325813" y="5324475"/>
          <p14:tracePt t="59963" x="3343275" y="5324475"/>
          <p14:tracePt t="59979" x="3352800" y="5324475"/>
          <p14:tracePt t="59996" x="3362325" y="5324475"/>
          <p14:tracePt t="60029" x="3370263" y="5324475"/>
          <p14:tracePt t="60046" x="3379788" y="5324475"/>
          <p14:tracePt t="60063" x="3389313" y="5324475"/>
          <p14:tracePt t="60079" x="3397250" y="5324475"/>
          <p14:tracePt t="60096" x="3406775" y="5324475"/>
          <p14:tracePt t="60123" x="3416300" y="5324475"/>
          <p14:tracePt t="60139" x="3424238" y="5324475"/>
          <p14:tracePt t="60155" x="3433763" y="5324475"/>
          <p14:tracePt t="60171" x="3441700" y="5324475"/>
          <p14:tracePt t="60203" x="3451225" y="5324475"/>
          <p14:tracePt t="60219" x="3460750" y="5324475"/>
          <p14:tracePt t="60227" x="3468688" y="5324475"/>
          <p14:tracePt t="60235" x="3478213" y="5324475"/>
          <p14:tracePt t="60246" x="3487738" y="5324475"/>
          <p14:tracePt t="60263" x="3522663" y="5324475"/>
          <p14:tracePt t="60279" x="3549650" y="5324475"/>
          <p14:tracePt t="60296" x="3594100" y="5334000"/>
          <p14:tracePt t="60313" x="3648075" y="5334000"/>
          <p14:tracePt t="60329" x="3711575" y="5334000"/>
          <p14:tracePt t="60346" x="3756025" y="5334000"/>
          <p14:tracePt t="60363" x="3783013" y="5334000"/>
          <p14:tracePt t="60426" x="3792538" y="5334000"/>
          <p14:tracePt t="60434" x="3800475" y="5334000"/>
          <p14:tracePt t="60446" x="3810000" y="5334000"/>
          <p14:tracePt t="60463" x="3836988" y="5334000"/>
          <p14:tracePt t="60479" x="3854450" y="5334000"/>
          <p14:tracePt t="60496" x="3863975" y="5334000"/>
          <p14:tracePt t="60513" x="3881438" y="5334000"/>
          <p14:tracePt t="60579" x="3890963" y="5334000"/>
          <p14:tracePt t="60859" x="3890963" y="5343525"/>
          <p14:tracePt t="60931" x="3890963" y="5351463"/>
          <p14:tracePt t="60947" x="3890963" y="5360988"/>
          <p14:tracePt t="60954" x="3890963" y="5370513"/>
          <p14:tracePt t="60971" x="3881438" y="5370513"/>
          <p14:tracePt t="61299" x="3873500" y="5370513"/>
          <p14:tracePt t="61315" x="3863975" y="5370513"/>
          <p14:tracePt t="61363" x="3854450" y="5370513"/>
          <p14:tracePt t="61395" x="3846513" y="5370513"/>
          <p14:tracePt t="61435" x="3836988" y="5370513"/>
          <p14:tracePt t="61451" x="3827463" y="5370513"/>
          <p14:tracePt t="61467" x="3819525" y="5370513"/>
          <p14:tracePt t="61475" x="3810000" y="5370513"/>
          <p14:tracePt t="61571" x="3800475" y="5370513"/>
          <p14:tracePt t="61659" x="3800475" y="5360988"/>
          <p14:tracePt t="61691" x="3800475" y="5351463"/>
          <p14:tracePt t="61707" x="3800475" y="5334000"/>
          <p14:tracePt t="61771" x="3810000" y="5324475"/>
          <p14:tracePt t="61891" x="3819525" y="5324475"/>
          <p14:tracePt t="61939" x="3827463" y="5324475"/>
          <p14:tracePt t="61955" x="3827463" y="5334000"/>
          <p14:tracePt t="61971" x="3846513" y="5334000"/>
          <p14:tracePt t="61995" x="3854450" y="5334000"/>
          <p14:tracePt t="62011" x="3863975" y="5334000"/>
          <p14:tracePt t="62027" x="3873500" y="5334000"/>
          <p14:tracePt t="62059" x="3881438" y="5334000"/>
          <p14:tracePt t="62075" x="3890963" y="5334000"/>
          <p14:tracePt t="62091" x="3898900" y="5334000"/>
          <p14:tracePt t="62107" x="3908425" y="5334000"/>
          <p14:tracePt t="62115" x="3917950" y="5334000"/>
          <p14:tracePt t="62131" x="3925888" y="5334000"/>
          <p14:tracePt t="62147" x="3935413" y="5334000"/>
          <p14:tracePt t="62155" x="3944938" y="5334000"/>
          <p14:tracePt t="62171" x="3952875" y="5334000"/>
          <p14:tracePt t="62179" x="3962400" y="5334000"/>
          <p14:tracePt t="62196" x="3979863" y="5334000"/>
          <p14:tracePt t="62213" x="3998913" y="5316538"/>
          <p14:tracePt t="62230" x="4043363" y="5245100"/>
          <p14:tracePt t="62246" x="4051300" y="5191125"/>
          <p14:tracePt t="62451" x="4060825" y="5181600"/>
          <p14:tracePt t="62459" x="4078288" y="5164138"/>
          <p14:tracePt t="62467" x="4097338" y="5164138"/>
          <p14:tracePt t="62479" x="4141788" y="5172075"/>
          <p14:tracePt t="62496" x="4195763" y="5191125"/>
          <p14:tracePt t="62513" x="4249738" y="5191125"/>
          <p14:tracePt t="62530" x="4321175" y="5191125"/>
          <p14:tracePt t="62546" x="4392613" y="5191125"/>
          <p14:tracePt t="62563" x="4554538" y="5191125"/>
          <p14:tracePt t="62579" x="4652963" y="5181600"/>
          <p14:tracePt t="62596" x="4751388" y="5172075"/>
          <p14:tracePt t="62613" x="4849813" y="5164138"/>
          <p14:tracePt t="62630" x="4965700" y="5145088"/>
          <p14:tracePt t="62646" x="5110163" y="5127625"/>
          <p14:tracePt t="62663" x="5316538" y="5092700"/>
          <p14:tracePt t="62680" x="5513388" y="5065713"/>
          <p14:tracePt t="62696" x="5727700" y="5029200"/>
          <p14:tracePt t="62713" x="5907088" y="4984750"/>
          <p14:tracePt t="62729" x="6096000" y="4940300"/>
          <p14:tracePt t="62747" x="6437313" y="4849813"/>
          <p14:tracePt t="62763" x="6651625" y="4778375"/>
          <p14:tracePt t="62780" x="6813550" y="4724400"/>
          <p14:tracePt t="62796" x="6911975" y="4679950"/>
          <p14:tracePt t="62813" x="6965950" y="4652963"/>
          <p14:tracePt t="62830" x="7010400" y="4608513"/>
          <p14:tracePt t="62846" x="7091363" y="4572000"/>
          <p14:tracePt t="62863" x="7162800" y="4527550"/>
          <p14:tracePt t="62880" x="7270750" y="4491038"/>
          <p14:tracePt t="62896" x="7359650" y="4456113"/>
          <p14:tracePt t="62913" x="7450138" y="4429125"/>
          <p14:tracePt t="62930" x="7531100" y="4410075"/>
          <p14:tracePt t="62947" x="7673975" y="4356100"/>
          <p14:tracePt t="62963" x="7727950" y="4330700"/>
          <p14:tracePt t="62980" x="7745413" y="4311650"/>
          <p14:tracePt t="63013" x="7745413" y="4303713"/>
          <p14:tracePt t="63029" x="7754938" y="4303713"/>
          <p14:tracePt t="63046" x="7772400" y="4284663"/>
          <p14:tracePt t="63063" x="7816850" y="4267200"/>
          <p14:tracePt t="63080" x="7853363" y="4240213"/>
          <p14:tracePt t="63096" x="7897813" y="4230688"/>
          <p14:tracePt t="63113" x="7951788" y="4213225"/>
          <p14:tracePt t="63130" x="7996238" y="4213225"/>
          <p14:tracePt t="63147" x="8077200" y="4203700"/>
          <p14:tracePt t="63163" x="8140700" y="4178300"/>
          <p14:tracePt t="63180" x="8202613" y="4178300"/>
          <p14:tracePt t="63196" x="8256588" y="4159250"/>
          <p14:tracePt t="63213" x="8293100" y="4151313"/>
          <p14:tracePt t="63230" x="8318500" y="4141788"/>
          <p14:tracePt t="63246" x="8337550" y="4132263"/>
          <p14:tracePt t="63263" x="8355013" y="4132263"/>
          <p14:tracePt t="63280" x="8382000" y="4132263"/>
          <p14:tracePt t="63296" x="8399463" y="4124325"/>
          <p14:tracePt t="63313" x="8418513" y="4114800"/>
          <p14:tracePt t="63330" x="8435975" y="4105275"/>
          <p14:tracePt t="63347" x="8453438" y="4087813"/>
          <p14:tracePt t="63363" x="8453438" y="4078288"/>
          <p14:tracePt t="63387" x="8462963" y="4060825"/>
          <p14:tracePt t="63403" x="8462963" y="4043363"/>
          <p14:tracePt t="63413" x="8470900" y="4033838"/>
          <p14:tracePt t="63430" x="8470900" y="4016375"/>
          <p14:tracePt t="63446" x="8470900" y="4006850"/>
          <p14:tracePt t="63463" x="8470900" y="3998913"/>
          <p14:tracePt t="63496" x="8470900" y="3989388"/>
          <p14:tracePt t="63515" x="8470900" y="3979863"/>
          <p14:tracePt t="63531" x="8470900" y="3971925"/>
          <p14:tracePt t="63547" x="8470900" y="3962400"/>
          <p14:tracePt t="63611" x="8470900" y="3952875"/>
          <p14:tracePt t="63643" x="8470900" y="3944938"/>
          <p14:tracePt t="63755" x="8470900" y="3935413"/>
          <p14:tracePt t="63779" x="8470900" y="3925888"/>
          <p14:tracePt t="63891" x="8470900" y="3935413"/>
          <p14:tracePt t="63899" x="8470900" y="3944938"/>
          <p14:tracePt t="63907" x="8470900" y="3952875"/>
          <p14:tracePt t="63915" x="8470900" y="3962400"/>
          <p14:tracePt t="63930" x="8470900" y="3979863"/>
          <p14:tracePt t="63947" x="8470900" y="4016375"/>
          <p14:tracePt t="63963" x="8462963" y="4033838"/>
          <p14:tracePt t="63980" x="8453438" y="4060825"/>
          <p14:tracePt t="63996" x="8453438" y="4078288"/>
          <p14:tracePt t="64013" x="8453438" y="4097338"/>
          <p14:tracePt t="64030" x="8453438" y="4114800"/>
          <p14:tracePt t="64063" x="8453438" y="4132263"/>
          <p14:tracePt t="64227" x="8453438" y="4124325"/>
          <p14:tracePt t="64235" x="8453438" y="4114800"/>
          <p14:tracePt t="64243" x="8453438" y="4105275"/>
          <p14:tracePt t="64251" x="8453438" y="4097338"/>
          <p14:tracePt t="64263" x="8453438" y="4078288"/>
          <p14:tracePt t="64280" x="8453438" y="4060825"/>
          <p14:tracePt t="64296" x="8453438" y="4043363"/>
          <p14:tracePt t="64313" x="8445500" y="4033838"/>
          <p14:tracePt t="64435" x="8445500" y="4051300"/>
          <p14:tracePt t="64443" x="8445500" y="4060825"/>
          <p14:tracePt t="64451" x="8445500" y="4070350"/>
          <p14:tracePt t="64463" x="8435975" y="4087813"/>
          <p14:tracePt t="64480" x="8435975" y="4105275"/>
          <p14:tracePt t="64496" x="8435975" y="4114800"/>
          <p14:tracePt t="64513" x="8435975" y="4124325"/>
          <p14:tracePt t="64595" x="8435975" y="4114800"/>
          <p14:tracePt t="64603" x="8435975" y="4105275"/>
          <p14:tracePt t="64613" x="8435975" y="4097338"/>
          <p14:tracePt t="64630" x="8435975" y="4078288"/>
          <p14:tracePt t="64647" x="8435975" y="4070350"/>
          <p14:tracePt t="64663" x="8435975" y="4051300"/>
          <p14:tracePt t="64755" x="8435975" y="4060825"/>
          <p14:tracePt t="64771" x="8435975" y="4070350"/>
          <p14:tracePt t="64795" x="8435975" y="4087813"/>
          <p14:tracePt t="64867" x="8426450" y="4078288"/>
          <p14:tracePt t="64875" x="8418513" y="4070350"/>
          <p14:tracePt t="64883" x="8418513" y="4043363"/>
          <p14:tracePt t="64897" x="8408988" y="4025900"/>
          <p14:tracePt t="64913" x="8408988" y="4006850"/>
          <p14:tracePt t="64930" x="8408988" y="3998913"/>
          <p14:tracePt t="64947" x="8399463" y="3989388"/>
          <p14:tracePt t="65003" x="8408988" y="3998913"/>
          <p14:tracePt t="65019" x="8408988" y="4016375"/>
          <p14:tracePt t="65027" x="8418513" y="4025900"/>
          <p14:tracePt t="65043" x="8418513" y="4033838"/>
          <p14:tracePt t="65059" x="8418513" y="4043363"/>
          <p14:tracePt t="65067" x="8418513" y="4051300"/>
          <p14:tracePt t="65163" x="8426450" y="4043363"/>
          <p14:tracePt t="65171" x="8426450" y="4025900"/>
          <p14:tracePt t="65180" x="8435975" y="4025900"/>
          <p14:tracePt t="65197" x="8445500" y="4016375"/>
          <p14:tracePt t="65259" x="8445500" y="4025900"/>
          <p14:tracePt t="65267" x="8445500" y="4033838"/>
          <p14:tracePt t="65275" x="8445500" y="4051300"/>
          <p14:tracePt t="65283" x="8435975" y="4070350"/>
          <p14:tracePt t="65297" x="8435975" y="4078288"/>
          <p14:tracePt t="65313" x="8435975" y="4087813"/>
          <p14:tracePt t="65330" x="8426450" y="4097338"/>
          <p14:tracePt t="65395" x="8435975" y="4087813"/>
          <p14:tracePt t="65403" x="8435975" y="4070350"/>
          <p14:tracePt t="65413" x="8453438" y="4060825"/>
          <p14:tracePt t="65430" x="8462963" y="4043363"/>
          <p14:tracePt t="65447" x="8470900" y="4043363"/>
          <p14:tracePt t="65463" x="8480425" y="4043363"/>
          <p14:tracePt t="65499" x="8489950" y="4051300"/>
          <p14:tracePt t="65513" x="8489950" y="4070350"/>
          <p14:tracePt t="65530" x="8480425" y="4087813"/>
          <p14:tracePt t="65547" x="8462963" y="4105275"/>
          <p14:tracePt t="65627" x="8462963" y="4097338"/>
          <p14:tracePt t="65635" x="8462963" y="4087813"/>
          <p14:tracePt t="65643" x="8462963" y="4078288"/>
          <p14:tracePt t="65651" x="8462963" y="4070350"/>
          <p14:tracePt t="65675" x="8462963" y="4060825"/>
          <p14:tracePt t="65859" x="8470900" y="4051300"/>
          <p14:tracePt t="65867" x="8470900" y="4025900"/>
          <p14:tracePt t="65875" x="8470900" y="4006850"/>
          <p14:tracePt t="65883" x="8470900" y="3979863"/>
          <p14:tracePt t="65897" x="8480425" y="3952875"/>
          <p14:tracePt t="65913" x="8489950" y="3898900"/>
          <p14:tracePt t="65930" x="8507413" y="3819525"/>
          <p14:tracePt t="65947" x="8524875" y="3684588"/>
          <p14:tracePt t="65963" x="8524875" y="3621088"/>
          <p14:tracePt t="65980" x="8534400" y="3568700"/>
          <p14:tracePt t="65997" x="8534400" y="3549650"/>
          <p14:tracePt t="66013" x="8534400" y="3541713"/>
          <p14:tracePt t="66030" x="8534400" y="3532188"/>
          <p14:tracePt t="66047" x="8534400" y="3522663"/>
          <p14:tracePt t="66063" x="8534400" y="3514725"/>
          <p14:tracePt t="66080" x="8534400" y="3505200"/>
          <p14:tracePt t="66097" x="8534400" y="3487738"/>
          <p14:tracePt t="66113" x="8534400" y="3478213"/>
          <p14:tracePt t="66131" x="8524875" y="3460750"/>
          <p14:tracePt t="66147" x="8524875" y="3433763"/>
          <p14:tracePt t="66163" x="8524875" y="3424238"/>
          <p14:tracePt t="66180" x="8516938" y="3389313"/>
          <p14:tracePt t="66197" x="8516938" y="3325813"/>
          <p14:tracePt t="66213" x="8516938" y="3289300"/>
          <p14:tracePt t="66230" x="8516938" y="3263900"/>
          <p14:tracePt t="66247" x="8516938" y="3227388"/>
          <p14:tracePt t="66263" x="8516938" y="3217863"/>
          <p14:tracePt t="66280" x="8516938" y="3200400"/>
          <p14:tracePt t="66297" x="8516938" y="3182938"/>
          <p14:tracePt t="66313" x="8516938" y="3155950"/>
          <p14:tracePt t="66330" x="8516938" y="3128963"/>
          <p14:tracePt t="66347" x="8516938" y="3111500"/>
          <p14:tracePt t="66363" x="8516938" y="3101975"/>
          <p14:tracePt t="66380" x="8516938" y="3092450"/>
          <p14:tracePt t="66403" x="8516938" y="3084513"/>
          <p14:tracePt t="66419" x="8516938" y="3065463"/>
          <p14:tracePt t="66435" x="8516938" y="3057525"/>
          <p14:tracePt t="66447" x="8516938" y="3038475"/>
          <p14:tracePt t="66464" x="8516938" y="3030538"/>
          <p14:tracePt t="66480" x="8516938" y="3011488"/>
          <p14:tracePt t="66497" x="8516938" y="2994025"/>
          <p14:tracePt t="66514" x="8516938" y="2984500"/>
          <p14:tracePt t="66530" x="8516938" y="2967038"/>
          <p14:tracePt t="66547" x="8516938" y="2949575"/>
          <p14:tracePt t="66563" x="8516938" y="2940050"/>
          <p14:tracePt t="66580" x="8516938" y="2932113"/>
          <p14:tracePt t="66597" x="8524875" y="2922588"/>
          <p14:tracePt t="66614" x="8524875" y="2913063"/>
          <p14:tracePt t="66647" x="8524875" y="2905125"/>
          <p14:tracePt t="66664" x="8524875" y="2895600"/>
          <p14:tracePt t="66739" x="8524875" y="2886075"/>
          <p14:tracePt t="66811" x="8524875" y="2878138"/>
          <p14:tracePt t="66851" x="8524875" y="2868613"/>
          <p14:tracePt t="66859" x="8524875" y="2859088"/>
          <p14:tracePt t="66875" x="8524875" y="2851150"/>
          <p14:tracePt t="66891" x="8524875" y="2841625"/>
          <p14:tracePt t="66899" x="8524875" y="2832100"/>
          <p14:tracePt t="66923" x="8524875" y="2824163"/>
          <p14:tracePt t="66963" x="8524875" y="2814638"/>
          <p14:tracePt t="66987" x="8516938" y="2806700"/>
          <p14:tracePt t="67019" x="8516938" y="2797175"/>
          <p14:tracePt t="67059" x="8507413" y="2787650"/>
          <p14:tracePt t="67067" x="8497888" y="2770188"/>
          <p14:tracePt t="67115" x="8497888" y="2760663"/>
          <p14:tracePt t="67155" x="8497888" y="2752725"/>
          <p14:tracePt t="67163" x="8497888" y="2743200"/>
          <p14:tracePt t="67411" x="8497888" y="2733675"/>
          <p14:tracePt t="67443" x="8489950" y="2733675"/>
          <p14:tracePt t="67475" x="8480425" y="2733675"/>
          <p14:tracePt t="67507" x="8470900" y="2733675"/>
          <p14:tracePt t="67523" x="8470900" y="2743200"/>
          <p14:tracePt t="67539" x="8462963" y="2752725"/>
          <p14:tracePt t="67571" x="8453438" y="2760663"/>
          <p14:tracePt t="67595" x="8453438" y="2770188"/>
          <p14:tracePt t="67635" x="8445500" y="2779713"/>
          <p14:tracePt t="67651" x="8445500" y="2787650"/>
          <p14:tracePt t="67659" x="8445500" y="2797175"/>
          <p14:tracePt t="67667" x="8435975" y="2806700"/>
          <p14:tracePt t="67681" x="8435975" y="2814638"/>
          <p14:tracePt t="67697" x="8435975" y="2824163"/>
          <p14:tracePt t="67714" x="8426450" y="2851150"/>
          <p14:tracePt t="67731" x="8426450" y="2868613"/>
          <p14:tracePt t="67747" x="8418513" y="2895600"/>
          <p14:tracePt t="67764" x="8418513" y="2922588"/>
          <p14:tracePt t="67780" x="8418513" y="2949575"/>
          <p14:tracePt t="67797" x="8418513" y="2984500"/>
          <p14:tracePt t="67814" x="8418513" y="3021013"/>
          <p14:tracePt t="67830" x="8418513" y="3057525"/>
          <p14:tracePt t="67847" x="8418513" y="3092450"/>
          <p14:tracePt t="67864" x="8418513" y="3128963"/>
          <p14:tracePt t="67880" x="8426450" y="3163888"/>
          <p14:tracePt t="67897" x="8426450" y="3200400"/>
          <p14:tracePt t="67914" x="8435975" y="3244850"/>
          <p14:tracePt t="67930" x="8435975" y="3271838"/>
          <p14:tracePt t="67948" x="8435975" y="3325813"/>
          <p14:tracePt t="67964" x="8435975" y="3352800"/>
          <p14:tracePt t="67981" x="8435975" y="3389313"/>
          <p14:tracePt t="67997" x="8435975" y="3433763"/>
          <p14:tracePt t="68014" x="8435975" y="3468688"/>
          <p14:tracePt t="68030" x="8435975" y="3487738"/>
          <p14:tracePt t="68047" x="8435975" y="3514725"/>
          <p14:tracePt t="68064" x="8445500" y="3541713"/>
          <p14:tracePt t="68080" x="8445500" y="3568700"/>
          <p14:tracePt t="68097" x="8453438" y="3603625"/>
          <p14:tracePt t="68114" x="8453438" y="3621088"/>
          <p14:tracePt t="68131" x="8453438" y="3648075"/>
          <p14:tracePt t="68147" x="8453438" y="3694113"/>
          <p14:tracePt t="68164" x="8453438" y="3721100"/>
          <p14:tracePt t="68181" x="8453438" y="3738563"/>
          <p14:tracePt t="68197" x="8453438" y="3765550"/>
          <p14:tracePt t="68214" x="8453438" y="3783013"/>
          <p14:tracePt t="68231" x="8453438" y="3819525"/>
          <p14:tracePt t="68247" x="8453438" y="3854450"/>
          <p14:tracePt t="68264" x="8453438" y="3890963"/>
          <p14:tracePt t="68281" x="8453438" y="3898900"/>
          <p14:tracePt t="68297" x="8453438" y="3925888"/>
          <p14:tracePt t="68314" x="8453438" y="3944938"/>
          <p14:tracePt t="68331" x="8453438" y="3962400"/>
          <p14:tracePt t="68347" x="8453438" y="3989388"/>
          <p14:tracePt t="68364" x="8453438" y="3998913"/>
          <p14:tracePt t="68381" x="8453438" y="4016375"/>
          <p14:tracePt t="68397" x="8453438" y="4043363"/>
          <p14:tracePt t="68414" x="8462963" y="4060825"/>
          <p14:tracePt t="68431" x="8462963" y="4070350"/>
          <p14:tracePt t="68447" x="8462963" y="4078288"/>
          <p14:tracePt t="68464" x="8462963" y="4087813"/>
          <p14:tracePt t="68480" x="8462963" y="4097338"/>
          <p14:tracePt t="68707" x="8462963" y="4087813"/>
          <p14:tracePt t="68723" x="8462963" y="4078288"/>
          <p14:tracePt t="68739" x="8462963" y="4070350"/>
          <p14:tracePt t="68747" x="8462963" y="4060825"/>
          <p14:tracePt t="68755" x="8462963" y="4051300"/>
          <p14:tracePt t="68764" x="8462963" y="4043363"/>
          <p14:tracePt t="68781" x="8462963" y="4025900"/>
          <p14:tracePt t="68797" x="8453438" y="3989388"/>
          <p14:tracePt t="68814" x="8453438" y="3962400"/>
          <p14:tracePt t="68831" x="8453438" y="3925888"/>
          <p14:tracePt t="68847" x="8453438" y="3908425"/>
          <p14:tracePt t="68864" x="8453438" y="3898900"/>
          <p14:tracePt t="68881" x="8453438" y="3873500"/>
          <p14:tracePt t="68897" x="8453438" y="3863975"/>
          <p14:tracePt t="68914" x="8453438" y="3846513"/>
          <p14:tracePt t="68931" x="8453438" y="3827463"/>
          <p14:tracePt t="68948" x="8453438" y="3800475"/>
          <p14:tracePt t="68964" x="8453438" y="3773488"/>
          <p14:tracePt t="68981" x="8453438" y="3756025"/>
          <p14:tracePt t="68997" x="8453438" y="3729038"/>
          <p14:tracePt t="69014" x="8462963" y="3694113"/>
          <p14:tracePt t="69031" x="8470900" y="3667125"/>
          <p14:tracePt t="69047" x="8470900" y="3640138"/>
          <p14:tracePt t="69064" x="8470900" y="3603625"/>
          <p14:tracePt t="69081" x="8470900" y="3576638"/>
          <p14:tracePt t="69097" x="8480425" y="3541713"/>
          <p14:tracePt t="69114" x="8489950" y="3514725"/>
          <p14:tracePt t="69131" x="8489950" y="3505200"/>
          <p14:tracePt t="69148" x="8489950" y="3468688"/>
          <p14:tracePt t="69164" x="8489950" y="3460750"/>
          <p14:tracePt t="69181" x="8497888" y="3451225"/>
          <p14:tracePt t="69197" x="8497888" y="3441700"/>
          <p14:tracePt t="69214" x="8497888" y="3424238"/>
          <p14:tracePt t="69231" x="8507413" y="3406775"/>
          <p14:tracePt t="69248" x="8507413" y="3397250"/>
          <p14:tracePt t="69264" x="8507413" y="3389313"/>
          <p14:tracePt t="69281" x="8516938" y="3379788"/>
          <p14:tracePt t="69314" x="8516938" y="3370263"/>
          <p14:tracePt t="69844" x="8516938" y="3362325"/>
          <p14:tracePt t="70724" x="8516938" y="3370263"/>
          <p14:tracePt t="70732" x="8516938" y="3379788"/>
          <p14:tracePt t="70740" x="8516938" y="3389313"/>
          <p14:tracePt t="70748" x="8516938" y="3406775"/>
          <p14:tracePt t="70764" x="8516938" y="3424238"/>
          <p14:tracePt t="70781" x="8516938" y="3460750"/>
          <p14:tracePt t="70798" x="8516938" y="3487738"/>
          <p14:tracePt t="70814" x="8516938" y="3532188"/>
          <p14:tracePt t="70831" x="8516938" y="3568700"/>
          <p14:tracePt t="70848" x="8516938" y="3603625"/>
          <p14:tracePt t="70864" x="8516938" y="3640138"/>
          <p14:tracePt t="70881" x="8516938" y="3657600"/>
          <p14:tracePt t="70898" x="8507413" y="3684588"/>
          <p14:tracePt t="70914" x="8507413" y="3702050"/>
          <p14:tracePt t="70931" x="8507413" y="3746500"/>
          <p14:tracePt t="70948" x="8507413" y="3765550"/>
          <p14:tracePt t="70964" x="8507413" y="3783013"/>
          <p14:tracePt t="70981" x="8507413" y="3800475"/>
          <p14:tracePt t="70998" x="8507413" y="3836988"/>
          <p14:tracePt t="71014" x="8507413" y="3846513"/>
          <p14:tracePt t="71031" x="8507413" y="3873500"/>
          <p14:tracePt t="71048" x="8507413" y="3881438"/>
          <p14:tracePt t="71065" x="8507413" y="3890963"/>
          <p14:tracePt t="71098" x="8507413" y="3898900"/>
          <p14:tracePt t="71115" x="8507413" y="3908425"/>
          <p14:tracePt t="71132" x="8507413" y="3917950"/>
          <p14:tracePt t="71148" x="8507413" y="3925888"/>
          <p14:tracePt t="71172" x="8507413" y="3935413"/>
          <p14:tracePt t="71181" x="8507413" y="3944938"/>
          <p14:tracePt t="71198" x="8497888" y="3952875"/>
          <p14:tracePt t="71244" x="8497888" y="3962400"/>
          <p14:tracePt t="71252" x="8497888" y="3971925"/>
          <p14:tracePt t="71268" x="8497888" y="3979863"/>
          <p14:tracePt t="71292" x="8497888" y="3989388"/>
          <p14:tracePt t="71308" x="8497888" y="3998913"/>
          <p14:tracePt t="71340" x="8497888" y="4006850"/>
          <p14:tracePt t="71364" x="8497888" y="4016375"/>
          <p14:tracePt t="71436" x="8489950" y="4025900"/>
          <p14:tracePt t="71484" x="8480425" y="4033838"/>
          <p14:tracePt t="71692" x="8480425" y="4025900"/>
          <p14:tracePt t="71756" x="8480425" y="4016375"/>
          <p14:tracePt t="71772" x="8480425" y="4006850"/>
          <p14:tracePt t="71796" x="8480425" y="3998913"/>
          <p14:tracePt t="71828" x="8470900" y="3989388"/>
          <p14:tracePt t="71868" x="8470900" y="3979863"/>
          <p14:tracePt t="71892" x="8470900" y="3962400"/>
          <p14:tracePt t="71916" x="8470900" y="3952875"/>
          <p14:tracePt t="72028" x="8462963" y="3935413"/>
          <p14:tracePt t="72108" x="8453438" y="3925888"/>
          <p14:tracePt t="72156" x="8453438" y="3917950"/>
          <p14:tracePt t="72180" x="8453438" y="3908425"/>
          <p14:tracePt t="72188" x="8453438" y="3898900"/>
          <p14:tracePt t="72204" x="8453438" y="3890963"/>
          <p14:tracePt t="72215" x="8445500" y="3881438"/>
          <p14:tracePt t="72236" x="8445500" y="3873500"/>
          <p14:tracePt t="72248" x="8445500" y="3863975"/>
          <p14:tracePt t="72265" x="8445500" y="3854450"/>
          <p14:tracePt t="72281" x="8435975" y="3836988"/>
          <p14:tracePt t="72298" x="8435975" y="3819525"/>
          <p14:tracePt t="72315" x="8435975" y="3810000"/>
          <p14:tracePt t="72332" x="8435975" y="3792538"/>
          <p14:tracePt t="72348" x="8426450" y="3765550"/>
          <p14:tracePt t="72365" x="8426450" y="3756025"/>
          <p14:tracePt t="72382" x="8426450" y="3738563"/>
          <p14:tracePt t="72398" x="8426450" y="3729038"/>
          <p14:tracePt t="72415" x="8426450" y="3702050"/>
          <p14:tracePt t="72431" x="8426450" y="3684588"/>
          <p14:tracePt t="72448" x="8426450" y="3667125"/>
          <p14:tracePt t="72465" x="8426450" y="3648075"/>
          <p14:tracePt t="72481" x="8426450" y="3640138"/>
          <p14:tracePt t="72498" x="8426450" y="3630613"/>
          <p14:tracePt t="72515" x="8426450" y="3621088"/>
          <p14:tracePt t="72531" x="8426450" y="3613150"/>
          <p14:tracePt t="72548" x="8426450" y="3594100"/>
          <p14:tracePt t="72565" x="8426450" y="3586163"/>
          <p14:tracePt t="72581" x="8426450" y="3576638"/>
          <p14:tracePt t="72598" x="8426450" y="3559175"/>
          <p14:tracePt t="72615" x="8426450" y="3549650"/>
          <p14:tracePt t="72631" x="8426450" y="3541713"/>
          <p14:tracePt t="72648" x="8426450" y="3522663"/>
          <p14:tracePt t="72665" x="8426450" y="3514725"/>
          <p14:tracePt t="72682" x="8426450" y="3495675"/>
          <p14:tracePt t="72698" x="8426450" y="3487738"/>
          <p14:tracePt t="72715" x="8426450" y="3478213"/>
          <p14:tracePt t="72731" x="8426450" y="3468688"/>
          <p14:tracePt t="72868" x="8426450" y="3478213"/>
          <p14:tracePt t="72876" x="8435975" y="3487738"/>
          <p14:tracePt t="72884" x="8435975" y="3505200"/>
          <p14:tracePt t="72898" x="8435975" y="3522663"/>
          <p14:tracePt t="72915" x="8435975" y="3568700"/>
          <p14:tracePt t="72932" x="8435975" y="3621088"/>
          <p14:tracePt t="72948" x="8435975" y="3675063"/>
          <p14:tracePt t="72965" x="8435975" y="3729038"/>
          <p14:tracePt t="72981" x="8435975" y="3773488"/>
          <p14:tracePt t="72998" x="8435975" y="3819525"/>
          <p14:tracePt t="73015" x="8435975" y="3836988"/>
          <p14:tracePt t="73031" x="8426450" y="3846513"/>
          <p14:tracePt t="73048" x="8418513" y="3854450"/>
          <p14:tracePt t="73100" x="8408988" y="3854450"/>
          <p14:tracePt t="73108" x="8399463" y="3836988"/>
          <p14:tracePt t="73116" x="8391525" y="3827463"/>
          <p14:tracePt t="73132" x="8364538" y="3783013"/>
          <p14:tracePt t="73148" x="8293100" y="3702050"/>
          <p14:tracePt t="73165" x="8121650" y="3576638"/>
          <p14:tracePt t="73181" x="7762875" y="3389313"/>
          <p14:tracePt t="73198" x="7359650" y="3217863"/>
          <p14:tracePt t="73215" x="7037388" y="3074988"/>
          <p14:tracePt t="73231" x="6813550" y="2967038"/>
          <p14:tracePt t="73248" x="6651625" y="2841625"/>
          <p14:tracePt t="73265" x="6508750" y="2725738"/>
          <p14:tracePt t="73281" x="6329363" y="2608263"/>
          <p14:tracePt t="73298" x="6105525" y="2455863"/>
          <p14:tracePt t="73315" x="5808663" y="2312988"/>
          <p14:tracePt t="73332" x="5549900" y="2222500"/>
          <p14:tracePt t="73348" x="5405438" y="2170113"/>
          <p14:tracePt t="73365" x="5253038" y="2097088"/>
          <p14:tracePt t="73382" x="5092700" y="2025650"/>
          <p14:tracePt t="73398" x="4940300" y="1954213"/>
          <p14:tracePt t="73415" x="4840288" y="1909763"/>
          <p14:tracePt t="73432" x="4787900" y="1892300"/>
          <p14:tracePt t="73448" x="4778375" y="1892300"/>
          <p14:tracePt t="73465" x="4768850" y="1882775"/>
          <p14:tracePt t="73481" x="4751388" y="1882775"/>
          <p14:tracePt t="73498" x="4741863" y="1882775"/>
          <p14:tracePt t="73515" x="4687888" y="1855788"/>
          <p14:tracePt t="73532" x="4598988" y="1811338"/>
          <p14:tracePt t="73548" x="4527550" y="1774825"/>
          <p14:tracePt t="73565" x="4464050" y="1757363"/>
          <p14:tracePt t="73581" x="4402138" y="1757363"/>
          <p14:tracePt t="73598" x="4356100" y="1747838"/>
          <p14:tracePt t="73615" x="4321175" y="1739900"/>
          <p14:tracePt t="73631" x="4294188" y="1739900"/>
          <p14:tracePt t="73648" x="4284663" y="1739900"/>
          <p14:tracePt t="73665" x="4267200" y="1739900"/>
          <p14:tracePt t="73682" x="4213225" y="1739900"/>
          <p14:tracePt t="73699" x="4168775" y="1739900"/>
          <p14:tracePt t="73715" x="4132263" y="1757363"/>
          <p14:tracePt t="73732" x="4060825" y="1757363"/>
          <p14:tracePt t="73748" x="4025900" y="1739900"/>
          <p14:tracePt t="73765" x="3971925" y="1730375"/>
          <p14:tracePt t="73781" x="3935413" y="1720850"/>
          <p14:tracePt t="73798" x="3908425" y="1712913"/>
          <p14:tracePt t="73815" x="3890963" y="1712913"/>
          <p14:tracePt t="73916" x="3962400" y="1712913"/>
          <p14:tracePt t="73924" x="4043363" y="1720850"/>
          <p14:tracePt t="73932" x="4151313" y="1747838"/>
          <p14:tracePt t="73948" x="4348163" y="1765300"/>
          <p14:tracePt t="73965" x="4483100" y="1774825"/>
          <p14:tracePt t="73982" x="4535488" y="1774825"/>
          <p14:tracePt t="74052" x="4508500" y="1774825"/>
          <p14:tracePt t="74060" x="4473575" y="1774825"/>
          <p14:tracePt t="74068" x="4419600" y="1757363"/>
          <p14:tracePt t="74082" x="4365625" y="1757363"/>
          <p14:tracePt t="74098" x="4249738" y="1739900"/>
          <p14:tracePt t="74115" x="4186238" y="1730375"/>
          <p14:tracePt t="74132" x="4151313" y="1730375"/>
          <p14:tracePt t="74212" x="4159250" y="1730375"/>
          <p14:tracePt t="74220" x="4186238" y="1730375"/>
          <p14:tracePt t="74228" x="4230688" y="1739900"/>
          <p14:tracePt t="74236" x="4276725" y="1757363"/>
          <p14:tracePt t="74248" x="4330700" y="1757363"/>
          <p14:tracePt t="74265" x="4375150" y="1765300"/>
          <p14:tracePt t="74282" x="4383088" y="1765300"/>
          <p14:tracePt t="74317" x="4375150" y="1765300"/>
          <p14:tracePt t="74332" x="4249738" y="1757363"/>
          <p14:tracePt t="74349" x="4097338" y="1739900"/>
          <p14:tracePt t="74365" x="3971925" y="1720850"/>
          <p14:tracePt t="74382" x="3908425" y="1712913"/>
          <p14:tracePt t="74398" x="3898900" y="1703388"/>
          <p14:tracePt t="74460" x="3908425" y="1703388"/>
          <p14:tracePt t="74476" x="3917950" y="1703388"/>
          <p14:tracePt t="74484" x="3925888" y="1703388"/>
          <p14:tracePt t="74652" x="3908425" y="1703388"/>
          <p14:tracePt t="74660" x="3890963" y="1703388"/>
          <p14:tracePt t="74668" x="3881438" y="1703388"/>
          <p14:tracePt t="74684" x="3873500" y="1703388"/>
          <p14:tracePt t="74699" x="3863975" y="1703388"/>
          <p14:tracePt t="74740" x="3846513" y="1703388"/>
          <p14:tracePt t="74748" x="3836988" y="1703388"/>
          <p14:tracePt t="74756" x="3819525" y="1703388"/>
          <p14:tracePt t="74765" x="3800475" y="1703388"/>
          <p14:tracePt t="74782" x="3792538" y="1703388"/>
          <p14:tracePt t="74932" x="3800475" y="1703388"/>
          <p14:tracePt t="74940" x="3846513" y="1703388"/>
          <p14:tracePt t="74948" x="3908425" y="1703388"/>
          <p14:tracePt t="74965" x="4043363" y="1720850"/>
          <p14:tracePt t="74982" x="4168775" y="1720850"/>
          <p14:tracePt t="74998" x="4240213" y="1720850"/>
          <p14:tracePt t="75015" x="4276725" y="1730375"/>
          <p14:tracePt t="75032" x="4294188" y="1730375"/>
          <p14:tracePt t="75048" x="4311650" y="1739900"/>
          <p14:tracePt t="75065" x="4356100" y="1747838"/>
          <p14:tracePt t="75082" x="4437063" y="1747838"/>
          <p14:tracePt t="75098" x="4554538" y="1747838"/>
          <p14:tracePt t="75115" x="4660900" y="1747838"/>
          <p14:tracePt t="75132" x="4751388" y="1747838"/>
          <p14:tracePt t="75148" x="4760913" y="1747838"/>
          <p14:tracePt t="75556" x="4751388" y="1747838"/>
          <p14:tracePt t="75588" x="4741863" y="1747838"/>
          <p14:tracePt t="75612" x="4733925" y="1747838"/>
          <p14:tracePt t="75636" x="4724400" y="1747838"/>
          <p14:tracePt t="76100" x="4733925" y="1739900"/>
          <p14:tracePt t="76108" x="4751388" y="1739900"/>
          <p14:tracePt t="76117" x="4768850" y="1739900"/>
          <p14:tracePt t="76132" x="4822825" y="1739900"/>
          <p14:tracePt t="76149" x="4876800" y="1739900"/>
          <p14:tracePt t="76165" x="4940300" y="1739900"/>
          <p14:tracePt t="76182" x="5002213" y="1757363"/>
          <p14:tracePt t="76199" x="5083175" y="1774825"/>
          <p14:tracePt t="76215" x="5164138" y="1792288"/>
          <p14:tracePt t="76232" x="5253038" y="1811338"/>
          <p14:tracePt t="76249" x="5360988" y="1828800"/>
          <p14:tracePt t="76265" x="5476875" y="1846263"/>
          <p14:tracePt t="76282" x="5621338" y="1873250"/>
          <p14:tracePt t="76299" x="5781675" y="1917700"/>
          <p14:tracePt t="76315" x="5953125" y="1971675"/>
          <p14:tracePt t="76332" x="6211888" y="2044700"/>
          <p14:tracePt t="76349" x="6400800" y="2097088"/>
          <p14:tracePt t="76366" x="6589713" y="2151063"/>
          <p14:tracePt t="76383" x="6786563" y="2214563"/>
          <p14:tracePt t="76399" x="6965950" y="2276475"/>
          <p14:tracePt t="76415" x="7126288" y="2349500"/>
          <p14:tracePt t="76432" x="7278688" y="2411413"/>
          <p14:tracePt t="76449" x="7431088" y="2465388"/>
          <p14:tracePt t="76465" x="7583488" y="2509838"/>
          <p14:tracePt t="76482" x="7727950" y="2554288"/>
          <p14:tracePt t="76499" x="7853363" y="2590800"/>
          <p14:tracePt t="76515" x="7988300" y="2617788"/>
          <p14:tracePt t="76533" x="8104188" y="2644775"/>
          <p14:tracePt t="76549" x="8158163" y="2644775"/>
          <p14:tracePt t="76565" x="8202613" y="2662238"/>
          <p14:tracePt t="76582" x="8247063" y="2671763"/>
          <p14:tracePt t="76599" x="8256588" y="2671763"/>
          <p14:tracePt t="76615" x="8274050" y="2679700"/>
          <p14:tracePt t="76632" x="8283575" y="2679700"/>
          <p14:tracePt t="76649" x="8301038" y="2679700"/>
          <p14:tracePt t="76665" x="8328025" y="2689225"/>
          <p14:tracePt t="76682" x="8372475" y="2706688"/>
          <p14:tracePt t="76699" x="8418513" y="2706688"/>
          <p14:tracePt t="76716" x="8435975" y="2706688"/>
          <p14:tracePt t="76732" x="8445500" y="2706688"/>
          <p14:tracePt t="76780" x="8453438" y="2706688"/>
          <p14:tracePt t="76804" x="8453438" y="2698750"/>
          <p14:tracePt t="76812" x="8453438" y="2689225"/>
          <p14:tracePt t="76820" x="8453438" y="2679700"/>
          <p14:tracePt t="76832" x="8453438" y="2671763"/>
          <p14:tracePt t="76849" x="8453438" y="2654300"/>
          <p14:tracePt t="76865" x="8453438" y="2627313"/>
          <p14:tracePt t="76882" x="8453438" y="2617788"/>
          <p14:tracePt t="76899" x="8453438" y="2600325"/>
          <p14:tracePt t="76915" x="8453438" y="2581275"/>
          <p14:tracePt t="76933" x="8453438" y="2563813"/>
          <p14:tracePt t="76949" x="8453438" y="2554288"/>
          <p14:tracePt t="76965" x="8453438" y="2546350"/>
          <p14:tracePt t="76982" x="8462963" y="2527300"/>
          <p14:tracePt t="76999" x="8462963" y="2509838"/>
          <p14:tracePt t="77016" x="8470900" y="2492375"/>
          <p14:tracePt t="77032" x="8470900" y="2482850"/>
          <p14:tracePt t="77049" x="8470900" y="2474913"/>
          <p14:tracePt t="77066" x="8470900" y="2455863"/>
          <p14:tracePt t="77172" x="8480425" y="2447925"/>
          <p14:tracePt t="77484" x="8480425" y="2465388"/>
          <p14:tracePt t="77556" x="8470900" y="2455863"/>
          <p14:tracePt t="77564" x="8470900" y="2447925"/>
          <p14:tracePt t="77572" x="8462963" y="2428875"/>
          <p14:tracePt t="77582" x="8453438" y="2411413"/>
          <p14:tracePt t="77599" x="8453438" y="2401888"/>
          <p14:tracePt t="77644" x="8445500" y="2401888"/>
          <p14:tracePt t="77676" x="8445500" y="2420938"/>
          <p14:tracePt t="77692" x="8435975" y="2420938"/>
          <p14:tracePt t="77700" x="8435975" y="2428875"/>
          <p14:tracePt t="77876" x="8435975" y="2438400"/>
          <p14:tracePt t="77900" x="8435975" y="2447925"/>
          <p14:tracePt t="77932" x="8435975" y="2455863"/>
          <p14:tracePt t="77940" x="8445500" y="2474913"/>
          <p14:tracePt t="77956" x="8453438" y="2492375"/>
          <p14:tracePt t="77966" x="8453438" y="2509838"/>
          <p14:tracePt t="77982" x="8462963" y="2527300"/>
          <p14:tracePt t="77999" x="8470900" y="2554288"/>
          <p14:tracePt t="78016" x="8470900" y="2581275"/>
          <p14:tracePt t="78032" x="8480425" y="2608263"/>
          <p14:tracePt t="78049" x="8489950" y="2627313"/>
          <p14:tracePt t="78066" x="8489950" y="2644775"/>
          <p14:tracePt t="78082" x="8507413" y="2679700"/>
          <p14:tracePt t="78099" x="8516938" y="2716213"/>
          <p14:tracePt t="78116" x="8524875" y="2752725"/>
          <p14:tracePt t="78133" x="8534400" y="2797175"/>
          <p14:tracePt t="78149" x="8551863" y="2814638"/>
          <p14:tracePt t="78166" x="8551863" y="2841625"/>
          <p14:tracePt t="78183" x="8570913" y="2878138"/>
          <p14:tracePt t="78199" x="8578850" y="2913063"/>
          <p14:tracePt t="78216" x="8588375" y="2940050"/>
          <p14:tracePt t="78232" x="8588375" y="2984500"/>
          <p14:tracePt t="78249" x="8588375" y="3021013"/>
          <p14:tracePt t="78266" x="8597900" y="3048000"/>
          <p14:tracePt t="78282" x="8597900" y="3084513"/>
          <p14:tracePt t="78299" x="8597900" y="3101975"/>
          <p14:tracePt t="78316" x="8605838" y="3128963"/>
          <p14:tracePt t="78333" x="8605838" y="3182938"/>
          <p14:tracePt t="78349" x="8605838" y="3236913"/>
          <p14:tracePt t="78366" x="8605838" y="3289300"/>
          <p14:tracePt t="78383" x="8605838" y="3343275"/>
          <p14:tracePt t="78399" x="8605838" y="3406775"/>
          <p14:tracePt t="78416" x="8605838" y="3460750"/>
          <p14:tracePt t="78432" x="8605838" y="3514725"/>
          <p14:tracePt t="78449" x="8605838" y="3568700"/>
          <p14:tracePt t="78466" x="8605838" y="3640138"/>
          <p14:tracePt t="78482" x="8605838" y="3702050"/>
          <p14:tracePt t="78499" x="8605838" y="3756025"/>
          <p14:tracePt t="78516" x="8605838" y="3783013"/>
          <p14:tracePt t="78532" x="8605838" y="3800475"/>
          <p14:tracePt t="78549" x="8605838" y="3819525"/>
          <p14:tracePt t="78566" x="8605838" y="3827463"/>
          <p14:tracePt t="78583" x="8605838" y="3846513"/>
          <p14:tracePt t="78599" x="8597900" y="3854450"/>
          <p14:tracePt t="78616" x="8588375" y="3873500"/>
          <p14:tracePt t="78632" x="8578850" y="3898900"/>
          <p14:tracePt t="78649" x="8551863" y="3925888"/>
          <p14:tracePt t="78666" x="8543925" y="3944938"/>
          <p14:tracePt t="78683" x="8524875" y="3962400"/>
          <p14:tracePt t="78700" x="8524875" y="3971925"/>
          <p14:tracePt t="78716" x="8516938" y="3979863"/>
          <p14:tracePt t="78732" x="8489950" y="4016375"/>
          <p14:tracePt t="78749" x="8470900" y="4033838"/>
          <p14:tracePt t="78766" x="8470900" y="4043363"/>
          <p14:tracePt t="78782" x="8462963" y="4060825"/>
          <p14:tracePt t="78799" x="8453438" y="4070350"/>
          <p14:tracePt t="81229" x="8453438" y="4078288"/>
          <p14:tracePt t="81237" x="8445500" y="4087813"/>
          <p14:tracePt t="81333" x="8445500" y="4097338"/>
          <p14:tracePt t="81629" x="8445500" y="4105275"/>
          <p14:tracePt t="81773" x="8445500" y="4114800"/>
          <p14:tracePt t="81797" x="8445500" y="4124325"/>
          <p14:tracePt t="82965" x="8445500" y="4132263"/>
          <p14:tracePt t="83013" x="8426450" y="4132263"/>
          <p14:tracePt t="83061" x="8418513" y="4141788"/>
          <p14:tracePt t="83077" x="8408988" y="4141788"/>
          <p14:tracePt t="83101" x="8408988" y="4151313"/>
          <p14:tracePt t="83109" x="8399463" y="4151313"/>
          <p14:tracePt t="83125" x="8391525" y="4159250"/>
          <p14:tracePt t="83157" x="8372475" y="4159250"/>
          <p14:tracePt t="83189" x="8364538" y="4168775"/>
          <p14:tracePt t="83197" x="8355013" y="4168775"/>
          <p14:tracePt t="83205" x="8345488" y="4168775"/>
          <p14:tracePt t="83217" x="8328025" y="4168775"/>
          <p14:tracePt t="83233" x="8318500" y="4168775"/>
          <p14:tracePt t="83250" x="8293100" y="4178300"/>
          <p14:tracePt t="83267" x="8274050" y="4178300"/>
          <p14:tracePt t="83283" x="8256588" y="4178300"/>
          <p14:tracePt t="83300" x="8247063" y="4178300"/>
          <p14:tracePt t="83317" x="8193088" y="4186238"/>
          <p14:tracePt t="83333" x="8148638" y="4186238"/>
          <p14:tracePt t="83350" x="8094663" y="4186238"/>
          <p14:tracePt t="83367" x="8032750" y="4186238"/>
          <p14:tracePt t="83384" x="7996238" y="4195763"/>
          <p14:tracePt t="83400" x="7969250" y="4195763"/>
          <p14:tracePt t="83417" x="7961313" y="4203700"/>
          <p14:tracePt t="83434" x="7934325" y="4203700"/>
          <p14:tracePt t="83450" x="7915275" y="4203700"/>
          <p14:tracePt t="83467" x="7888288" y="4203700"/>
          <p14:tracePt t="83483" x="7861300" y="4203700"/>
          <p14:tracePt t="83500" x="7835900" y="4203700"/>
          <p14:tracePt t="83517" x="7826375" y="4203700"/>
          <p14:tracePt t="83533" x="7808913" y="4203700"/>
          <p14:tracePt t="83550" x="7789863" y="4195763"/>
          <p14:tracePt t="83567" x="7781925" y="4186238"/>
          <p14:tracePt t="83583" x="7762875" y="4178300"/>
          <p14:tracePt t="83600" x="7745413" y="4178300"/>
          <p14:tracePt t="83617" x="7735888" y="4168775"/>
          <p14:tracePt t="83633" x="7727950" y="4168775"/>
          <p14:tracePt t="83650" x="7718425" y="4159250"/>
          <p14:tracePt t="83667" x="7700963" y="4159250"/>
          <p14:tracePt t="83684" x="7700963" y="4151313"/>
          <p14:tracePt t="83700" x="7691438" y="4141788"/>
          <p14:tracePt t="83749" x="7683500" y="4141788"/>
          <p14:tracePt t="83773" x="7683500" y="4132263"/>
          <p14:tracePt t="83781" x="7664450" y="4132263"/>
          <p14:tracePt t="83797" x="7664450" y="4124325"/>
          <p14:tracePt t="83805" x="7656513" y="4124325"/>
          <p14:tracePt t="83817" x="7656513" y="4114800"/>
          <p14:tracePt t="83834" x="7646988" y="4105275"/>
          <p14:tracePt t="83850" x="7637463" y="4097338"/>
          <p14:tracePt t="83886" x="7629525" y="4097338"/>
          <p14:tracePt t="83909" x="7629525" y="4087813"/>
          <p14:tracePt t="83925" x="7629525" y="4078288"/>
          <p14:tracePt t="83934" x="7629525" y="4070350"/>
          <p14:tracePt t="83957" x="7629525" y="4060825"/>
          <p14:tracePt t="83973" x="7629525" y="4051300"/>
          <p14:tracePt t="83983" x="7629525" y="4043363"/>
          <p14:tracePt t="84000" x="7629525" y="4033838"/>
          <p14:tracePt t="84017" x="7629525" y="4025900"/>
          <p14:tracePt t="84034" x="7629525" y="4006850"/>
          <p14:tracePt t="84050" x="7637463" y="3998913"/>
          <p14:tracePt t="84067" x="7646988" y="3979863"/>
          <p14:tracePt t="84084" x="7646988" y="3971925"/>
          <p14:tracePt t="84100" x="7656513" y="3962400"/>
          <p14:tracePt t="84117" x="7664450" y="3952875"/>
          <p14:tracePt t="84133" x="7664450" y="3944938"/>
          <p14:tracePt t="84150" x="7673975" y="3935413"/>
          <p14:tracePt t="84167" x="7683500" y="3925888"/>
          <p14:tracePt t="84184" x="7683500" y="3917950"/>
          <p14:tracePt t="84200" x="7683500" y="3908425"/>
          <p14:tracePt t="84217" x="7691438" y="3890963"/>
          <p14:tracePt t="84262" x="7691438" y="3881438"/>
          <p14:tracePt t="84278" x="7700963" y="3881438"/>
          <p14:tracePt t="84285" x="7700963" y="3873500"/>
          <p14:tracePt t="84293" x="7700963" y="3863975"/>
          <p14:tracePt t="84341" x="7708900" y="3854450"/>
          <p14:tracePt t="84389" x="7718425" y="3846513"/>
          <p14:tracePt t="84429" x="7727950" y="3846513"/>
          <p14:tracePt t="84445" x="7735888" y="3846513"/>
          <p14:tracePt t="84461" x="7745413" y="3846513"/>
          <p14:tracePt t="84477" x="7754938" y="3846513"/>
          <p14:tracePt t="84485" x="7762875" y="3846513"/>
          <p14:tracePt t="84493" x="7772400" y="3846513"/>
          <p14:tracePt t="84518" x="7781925" y="3846513"/>
          <p14:tracePt t="84533" x="7789863" y="3846513"/>
          <p14:tracePt t="84550" x="7799388" y="3846513"/>
          <p14:tracePt t="84565" x="7808913" y="3846513"/>
          <p14:tracePt t="84589" x="7816850" y="3846513"/>
          <p14:tracePt t="84597" x="7826375" y="3846513"/>
          <p14:tracePt t="84606" x="7835900" y="3846513"/>
          <p14:tracePt t="84621" x="7843838" y="3846513"/>
          <p14:tracePt t="84634" x="7861300" y="3846513"/>
          <p14:tracePt t="84650" x="7880350" y="3854450"/>
          <p14:tracePt t="84667" x="7897813" y="3854450"/>
          <p14:tracePt t="84684" x="7924800" y="3863975"/>
          <p14:tracePt t="84701" x="7942263" y="3863975"/>
          <p14:tracePt t="84717" x="7988300" y="3881438"/>
          <p14:tracePt t="84734" x="8032750" y="3890963"/>
          <p14:tracePt t="84750" x="8067675" y="3908425"/>
          <p14:tracePt t="84767" x="8104188" y="3917950"/>
          <p14:tracePt t="84783" x="8131175" y="3917950"/>
          <p14:tracePt t="84800" x="8148638" y="3925888"/>
          <p14:tracePt t="84817" x="8166100" y="3925888"/>
          <p14:tracePt t="84834" x="8193088" y="3944938"/>
          <p14:tracePt t="84850" x="8229600" y="3952875"/>
          <p14:tracePt t="84867" x="8256588" y="3971925"/>
          <p14:tracePt t="84884" x="8293100" y="3979863"/>
          <p14:tracePt t="84900" x="8310563" y="3989388"/>
          <p14:tracePt t="84917" x="8328025" y="3989388"/>
          <p14:tracePt t="84950" x="8337550" y="3989388"/>
          <p14:tracePt t="84967" x="8345488" y="3989388"/>
          <p14:tracePt t="84984" x="8355013" y="3989388"/>
          <p14:tracePt t="85000" x="8364538" y="3998913"/>
          <p14:tracePt t="85017" x="8372475" y="3998913"/>
          <p14:tracePt t="85034" x="8372475" y="4006850"/>
          <p14:tracePt t="85050" x="8372475" y="4016375"/>
          <p14:tracePt t="85067" x="8372475" y="4025900"/>
          <p14:tracePt t="85084" x="8372475" y="4043363"/>
          <p14:tracePt t="85100" x="8355013" y="4060825"/>
          <p14:tracePt t="85117" x="8345488" y="4078288"/>
          <p14:tracePt t="85134" x="8328025" y="4097338"/>
          <p14:tracePt t="85151" x="8293100" y="4114800"/>
          <p14:tracePt t="85167" x="8229600" y="4132263"/>
          <p14:tracePt t="85184" x="8202613" y="4132263"/>
          <p14:tracePt t="85200" x="8175625" y="4141788"/>
          <p14:tracePt t="85217" x="8166100" y="4141788"/>
          <p14:tracePt t="85234" x="8148638" y="4151313"/>
          <p14:tracePt t="85250" x="8140700" y="4159250"/>
          <p14:tracePt t="85267" x="8121650" y="4159250"/>
          <p14:tracePt t="85284" x="8086725" y="4159250"/>
          <p14:tracePt t="85301" x="8040688" y="4159250"/>
          <p14:tracePt t="85317" x="7978775" y="4159250"/>
          <p14:tracePt t="85334" x="7924800" y="4151313"/>
          <p14:tracePt t="85350" x="7880350" y="4141788"/>
          <p14:tracePt t="85367" x="7853363" y="4124325"/>
          <p14:tracePt t="85384" x="7816850" y="4124325"/>
          <p14:tracePt t="85400" x="7808913" y="4114800"/>
          <p14:tracePt t="85417" x="7799388" y="4105275"/>
          <p14:tracePt t="85434" x="7781925" y="4105275"/>
          <p14:tracePt t="85450" x="7772400" y="4097338"/>
          <p14:tracePt t="85467" x="7762875" y="4078288"/>
          <p14:tracePt t="85484" x="7745413" y="4070350"/>
          <p14:tracePt t="85501" x="7708900" y="4043363"/>
          <p14:tracePt t="85517" x="7683500" y="4025900"/>
          <p14:tracePt t="85550" x="7664450" y="4016375"/>
          <p14:tracePt t="85567" x="7656513" y="4006850"/>
          <p14:tracePt t="85584" x="7656513" y="3989388"/>
          <p14:tracePt t="85600" x="7656513" y="3979863"/>
          <p14:tracePt t="85617" x="7656513" y="3971925"/>
          <p14:tracePt t="85634" x="7656513" y="3962400"/>
          <p14:tracePt t="85650" x="7656513" y="3952875"/>
          <p14:tracePt t="85686" x="7656513" y="3935413"/>
          <p14:tracePt t="85702" x="7656513" y="3925888"/>
          <p14:tracePt t="85710" x="7664450" y="3925888"/>
          <p14:tracePt t="85726" x="7683500" y="3917950"/>
          <p14:tracePt t="85734" x="7683500" y="3908425"/>
          <p14:tracePt t="85750" x="7700963" y="3898900"/>
          <p14:tracePt t="85767" x="7708900" y="3898900"/>
          <p14:tracePt t="85784" x="7718425" y="3890963"/>
          <p14:tracePt t="85800" x="7735888" y="3881438"/>
          <p14:tracePt t="85817" x="7754938" y="3873500"/>
          <p14:tracePt t="85834" x="7772400" y="3863975"/>
          <p14:tracePt t="85867" x="7781925" y="3863975"/>
          <p14:tracePt t="85886" x="7789863" y="3854450"/>
          <p14:tracePt t="85901" x="7799388" y="3854450"/>
          <p14:tracePt t="85918" x="7826375" y="3854450"/>
          <p14:tracePt t="85934" x="7843838" y="3854450"/>
          <p14:tracePt t="85951" x="7870825" y="3846513"/>
          <p14:tracePt t="85967" x="7907338" y="3836988"/>
          <p14:tracePt t="85984" x="7934325" y="3836988"/>
          <p14:tracePt t="86001" x="7951788" y="3836988"/>
          <p14:tracePt t="86017" x="7969250" y="3836988"/>
          <p14:tracePt t="86034" x="7996238" y="3836988"/>
          <p14:tracePt t="86051" x="8013700" y="3836988"/>
          <p14:tracePt t="86084" x="8040688" y="3836988"/>
          <p14:tracePt t="86118" x="8067675" y="3836988"/>
          <p14:tracePt t="86134" x="8077200" y="3846513"/>
          <p14:tracePt t="86151" x="8104188" y="3854450"/>
          <p14:tracePt t="86167" x="8131175" y="3863975"/>
          <p14:tracePt t="86184" x="8131175" y="3873500"/>
          <p14:tracePt t="86200" x="8158163" y="3890963"/>
          <p14:tracePt t="86217" x="8175625" y="3908425"/>
          <p14:tracePt t="86234" x="8212138" y="3917950"/>
          <p14:tracePt t="86251" x="8239125" y="3935413"/>
          <p14:tracePt t="86267" x="8247063" y="3944938"/>
          <p14:tracePt t="86284" x="8266113" y="3952875"/>
          <p14:tracePt t="86301" x="8283575" y="3962400"/>
          <p14:tracePt t="86318" x="8318500" y="3998913"/>
          <p14:tracePt t="86334" x="8337550" y="4016375"/>
          <p14:tracePt t="86351" x="8345488" y="4025900"/>
          <p14:tracePt t="86367" x="8364538" y="4043363"/>
          <p14:tracePt t="86385" x="8372475" y="4051300"/>
          <p14:tracePt t="86401" x="8372475" y="4060825"/>
          <p14:tracePt t="86417" x="8372475" y="4078288"/>
          <p14:tracePt t="86434" x="8372475" y="4097338"/>
          <p14:tracePt t="86450" x="8372475" y="4124325"/>
          <p14:tracePt t="86467" x="8355013" y="4151313"/>
          <p14:tracePt t="86484" x="8328025" y="4168775"/>
          <p14:tracePt t="86501" x="8301038" y="4195763"/>
          <p14:tracePt t="86517" x="8256588" y="4230688"/>
          <p14:tracePt t="86534" x="8212138" y="4240213"/>
          <p14:tracePt t="86551" x="8158163" y="4257675"/>
          <p14:tracePt t="86567" x="8131175" y="4257675"/>
          <p14:tracePt t="86584" x="8104188" y="4267200"/>
          <p14:tracePt t="86600" x="8067675" y="4267200"/>
          <p14:tracePt t="86617" x="8032750" y="4276725"/>
          <p14:tracePt t="86634" x="7988300" y="4284663"/>
          <p14:tracePt t="86651" x="7924800" y="4284663"/>
          <p14:tracePt t="86667" x="7897813" y="4284663"/>
          <p14:tracePt t="86684" x="7870825" y="4284663"/>
          <p14:tracePt t="86701" x="7861300" y="4284663"/>
          <p14:tracePt t="86718" x="7826375" y="4267200"/>
          <p14:tracePt t="86734" x="7808913" y="4240213"/>
          <p14:tracePt t="86751" x="7781925" y="4213225"/>
          <p14:tracePt t="86767" x="7762875" y="4186238"/>
          <p14:tracePt t="86784" x="7735888" y="4151313"/>
          <p14:tracePt t="86800" x="7727950" y="4132263"/>
          <p14:tracePt t="86817" x="7718425" y="4114800"/>
          <p14:tracePt t="86834" x="7708900" y="4087813"/>
          <p14:tracePt t="86851" x="7700963" y="4060825"/>
          <p14:tracePt t="86867" x="7683500" y="4033838"/>
          <p14:tracePt t="86884" x="7683500" y="4006850"/>
          <p14:tracePt t="86901" x="7673975" y="3989388"/>
          <p14:tracePt t="86918" x="7673975" y="3979863"/>
          <p14:tracePt t="86934" x="7673975" y="3962400"/>
          <p14:tracePt t="86951" x="7673975" y="3944938"/>
          <p14:tracePt t="86967" x="7673975" y="3925888"/>
          <p14:tracePt t="86984" x="7683500" y="3908425"/>
          <p14:tracePt t="87001" x="7691438" y="3898900"/>
          <p14:tracePt t="87017" x="7700963" y="3890963"/>
          <p14:tracePt t="87034" x="7718425" y="3881438"/>
          <p14:tracePt t="87051" x="7745413" y="3881438"/>
          <p14:tracePt t="87068" x="7762875" y="3881438"/>
          <p14:tracePt t="87084" x="7781925" y="3873500"/>
          <p14:tracePt t="87101" x="7799388" y="3863975"/>
          <p14:tracePt t="87118" x="7816850" y="3854450"/>
          <p14:tracePt t="87134" x="7826375" y="3854450"/>
          <p14:tracePt t="87151" x="7843838" y="3854450"/>
          <p14:tracePt t="87167" x="7870825" y="3854450"/>
          <p14:tracePt t="87184" x="7907338" y="3854450"/>
          <p14:tracePt t="87201" x="7942263" y="3863975"/>
          <p14:tracePt t="87217" x="7951788" y="3863975"/>
          <p14:tracePt t="87234" x="7969250" y="3873500"/>
          <p14:tracePt t="87251" x="7978775" y="3873500"/>
          <p14:tracePt t="87267" x="8013700" y="3890963"/>
          <p14:tracePt t="87284" x="8050213" y="3908425"/>
          <p14:tracePt t="87301" x="8094663" y="3917950"/>
          <p14:tracePt t="87318" x="8104188" y="3935413"/>
          <p14:tracePt t="87334" x="8113713" y="3935413"/>
          <p14:tracePt t="87351" x="8121650" y="3952875"/>
          <p14:tracePt t="87367" x="8121650" y="3962400"/>
          <p14:tracePt t="87384" x="8131175" y="3979863"/>
          <p14:tracePt t="87401" x="8131175" y="3989388"/>
          <p14:tracePt t="87417" x="8131175" y="3998913"/>
          <p14:tracePt t="87434" x="8131175" y="4016375"/>
          <p14:tracePt t="87451" x="8131175" y="4033838"/>
          <p14:tracePt t="87467" x="8131175" y="4051300"/>
          <p14:tracePt t="87484" x="8131175" y="4070350"/>
          <p14:tracePt t="87501" x="8131175" y="4087813"/>
          <p14:tracePt t="87542" x="8131175" y="4097338"/>
          <p14:tracePt t="87551" x="8121650" y="4097338"/>
          <p14:tracePt t="87567" x="8121650" y="4105275"/>
          <p14:tracePt t="87584" x="8104188" y="4141788"/>
          <p14:tracePt t="87601" x="8086725" y="4151313"/>
          <p14:tracePt t="87617" x="8050213" y="4168775"/>
          <p14:tracePt t="87634" x="8023225" y="4178300"/>
          <p14:tracePt t="87651" x="8005763" y="4178300"/>
          <p14:tracePt t="87668" x="7996238" y="4178300"/>
          <p14:tracePt t="87684" x="7988300" y="4178300"/>
          <p14:tracePt t="87702" x="7951788" y="4178300"/>
          <p14:tracePt t="87717" x="7942263" y="4178300"/>
          <p14:tracePt t="87734" x="7924800" y="4178300"/>
          <p14:tracePt t="87751" x="7915275" y="4178300"/>
          <p14:tracePt t="87767" x="7897813" y="4186238"/>
          <p14:tracePt t="87814" x="7888288" y="4186238"/>
          <p14:tracePt t="87822" x="7880350" y="4186238"/>
          <p14:tracePt t="87834" x="7880350" y="4178300"/>
          <p14:tracePt t="87851" x="7870825" y="4168775"/>
          <p14:tracePt t="87868" x="7861300" y="4159250"/>
          <p14:tracePt t="87884" x="7843838" y="4159250"/>
          <p14:tracePt t="87926" x="7843838" y="4151313"/>
          <p14:tracePt t="87942" x="7835900" y="4151313"/>
          <p14:tracePt t="87990" x="7835900" y="4141788"/>
          <p14:tracePt t="88046" x="7835900" y="4132263"/>
          <p14:tracePt t="88054" x="7835900" y="4124325"/>
          <p14:tracePt t="88078" x="7835900" y="4114800"/>
          <p14:tracePt t="88102" x="7835900" y="4105275"/>
          <p14:tracePt t="88118" x="7835900" y="4097338"/>
          <p14:tracePt t="88150" x="7843838" y="4087813"/>
          <p14:tracePt t="88166" x="7843838" y="4078288"/>
          <p14:tracePt t="88182" x="7853363" y="4060825"/>
          <p14:tracePt t="88190" x="7861300" y="4060825"/>
          <p14:tracePt t="88201" x="7870825" y="4051300"/>
          <p14:tracePt t="88218" x="7880350" y="4043363"/>
          <p14:tracePt t="88234" x="7880350" y="4033838"/>
          <p14:tracePt t="88251" x="7888288" y="4025900"/>
          <p14:tracePt t="88268" x="7897813" y="4025900"/>
          <p14:tracePt t="88284" x="7907338" y="4006850"/>
          <p14:tracePt t="88301" x="7915275" y="3998913"/>
          <p14:tracePt t="88318" x="7942263" y="3989388"/>
          <p14:tracePt t="88334" x="7951788" y="3979863"/>
          <p14:tracePt t="88351" x="7961313" y="3979863"/>
          <p14:tracePt t="88368" x="7969250" y="3971925"/>
          <p14:tracePt t="88385" x="7978775" y="3971925"/>
          <p14:tracePt t="88401" x="7988300" y="3971925"/>
          <p14:tracePt t="88418" x="7996238" y="3971925"/>
          <p14:tracePt t="88434" x="8013700" y="3971925"/>
          <p14:tracePt t="88451" x="8040688" y="3971925"/>
          <p14:tracePt t="88468" x="8067675" y="3971925"/>
          <p14:tracePt t="88484" x="8094663" y="3971925"/>
          <p14:tracePt t="88501" x="8121650" y="3971925"/>
          <p14:tracePt t="88518" x="8185150" y="3998913"/>
          <p14:tracePt t="88534" x="8202613" y="4006850"/>
          <p14:tracePt t="88551" x="8220075" y="4025900"/>
          <p14:tracePt t="88585" x="8229600" y="4025900"/>
          <p14:tracePt t="88601" x="8239125" y="4025900"/>
          <p14:tracePt t="88622" x="8247063" y="4033838"/>
          <p14:tracePt t="88638" x="8256588" y="4033838"/>
          <p14:tracePt t="88654" x="8266113" y="4033838"/>
          <p14:tracePt t="88694" x="8274050" y="4043363"/>
          <p14:tracePt t="88726" x="8293100" y="4051300"/>
          <p14:tracePt t="88782" x="8301038" y="4060825"/>
          <p14:tracePt t="88814" x="8301038" y="4070350"/>
          <p14:tracePt t="88854" x="8301038" y="4078288"/>
          <p14:tracePt t="88870" x="8301038" y="4087813"/>
          <p14:tracePt t="88902" x="8301038" y="4097338"/>
          <p14:tracePt t="88926" x="8293100" y="4097338"/>
          <p14:tracePt t="88958" x="8283575" y="4114800"/>
          <p14:tracePt t="89030" x="8274050" y="4114800"/>
          <p14:tracePt t="89054" x="8256588" y="4114800"/>
          <p14:tracePt t="89078" x="8247063" y="4114800"/>
          <p14:tracePt t="89086" x="8239125" y="4114800"/>
          <p14:tracePt t="89094" x="8229600" y="4114800"/>
          <p14:tracePt t="89118" x="8220075" y="4114800"/>
          <p14:tracePt t="89134" x="8212138" y="4105275"/>
          <p14:tracePt t="89190" x="8202613" y="4105275"/>
          <p14:tracePt t="89206" x="8193088" y="4105275"/>
          <p14:tracePt t="89222" x="8185150" y="4105275"/>
          <p14:tracePt t="89238" x="8175625" y="4105275"/>
          <p14:tracePt t="89270" x="8166100" y="4105275"/>
          <p14:tracePt t="89286" x="8158163" y="4105275"/>
          <p14:tracePt t="89310" x="8148638" y="4105275"/>
          <p14:tracePt t="89350" x="8140700" y="4105275"/>
          <p14:tracePt t="89398" x="8121650" y="4105275"/>
          <p14:tracePt t="89446" x="8113713" y="4097338"/>
          <p14:tracePt t="89502" x="8104188" y="4087813"/>
          <p14:tracePt t="89534" x="8104188" y="4070350"/>
          <p14:tracePt t="89550" x="8104188" y="4060825"/>
          <p14:tracePt t="89558" x="8104188" y="4051300"/>
          <p14:tracePt t="89574" x="8104188" y="4043363"/>
          <p14:tracePt t="89584" x="8104188" y="4033838"/>
          <p14:tracePt t="89601" x="8113713" y="4033838"/>
          <p14:tracePt t="89618" x="8113713" y="4025900"/>
          <p14:tracePt t="89635" x="8131175" y="4016375"/>
          <p14:tracePt t="89651" x="8158163" y="4016375"/>
          <p14:tracePt t="89669" x="8185150" y="4016375"/>
          <p14:tracePt t="89685" x="8212138" y="4016375"/>
          <p14:tracePt t="89701" x="8229600" y="4016375"/>
          <p14:tracePt t="89718" x="8266113" y="4016375"/>
          <p14:tracePt t="89735" x="8283575" y="4016375"/>
          <p14:tracePt t="89752" x="8310563" y="4016375"/>
          <p14:tracePt t="89768" x="8337550" y="4016375"/>
          <p14:tracePt t="89785" x="8355013" y="4016375"/>
          <p14:tracePt t="89830" x="8364538" y="4016375"/>
          <p14:tracePt t="89838" x="8372475" y="4016375"/>
          <p14:tracePt t="89851" x="8382000" y="4016375"/>
          <p14:tracePt t="89868" x="8408988" y="4016375"/>
          <p14:tracePt t="89885" x="8426450" y="4025900"/>
          <p14:tracePt t="89990" x="8435975" y="4025900"/>
          <p14:tracePt t="90022" x="8435975" y="4033838"/>
          <p14:tracePt t="90454" x="8435975" y="4043363"/>
          <p14:tracePt t="91454" x="8445500" y="4043363"/>
          <p14:tracePt t="91478" x="8453438" y="4043363"/>
          <p14:tracePt t="91638" x="8462963" y="4043363"/>
          <p14:tracePt t="91702" x="8470900" y="4043363"/>
          <p14:tracePt t="91726" x="8480425" y="4043363"/>
          <p14:tracePt t="91742" x="8489950" y="4043363"/>
          <p14:tracePt t="91758" x="8497888" y="4043363"/>
          <p14:tracePt t="91782" x="8507413" y="4043363"/>
          <p14:tracePt t="91822" x="8516938" y="4043363"/>
          <p14:tracePt t="91870" x="8534400" y="4043363"/>
          <p14:tracePt t="91918" x="8543925" y="4043363"/>
          <p14:tracePt t="91958" x="8551863" y="4043363"/>
          <p14:tracePt t="91990" x="8570913" y="4043363"/>
          <p14:tracePt t="92022" x="8578850" y="4043363"/>
          <p14:tracePt t="92030" x="8588375" y="4043363"/>
          <p14:tracePt t="92038" x="8597900" y="4043363"/>
          <p14:tracePt t="92051" x="8605838" y="4043363"/>
          <p14:tracePt t="92068" x="8623300" y="4043363"/>
          <p14:tracePt t="92085" x="8650288" y="4043363"/>
          <p14:tracePt t="92101" x="8677275" y="4043363"/>
          <p14:tracePt t="92118" x="8723313" y="4043363"/>
          <p14:tracePt t="92135" x="8758238" y="4043363"/>
          <p14:tracePt t="92151" x="8794750" y="4043363"/>
          <p14:tracePt t="92168" x="8839200" y="4043363"/>
          <p14:tracePt t="92185" x="8902700" y="4043363"/>
          <p14:tracePt t="92202" x="9001125" y="4051300"/>
          <p14:tracePt t="92218" x="9080500" y="4051300"/>
          <p14:tracePt t="92235" x="9161463" y="4051300"/>
          <p14:tracePt t="92252" x="9224963" y="4051300"/>
          <p14:tracePt t="92268" x="9269413" y="4051300"/>
          <p14:tracePt t="92285" x="9313863" y="4051300"/>
          <p14:tracePt t="92301" x="9367838" y="4060825"/>
          <p14:tracePt t="92318" x="9466263" y="4060825"/>
          <p14:tracePt t="92335" x="9537700" y="4060825"/>
          <p14:tracePt t="92352" x="9601200" y="4060825"/>
          <p14:tracePt t="92369" x="9655175" y="4060825"/>
          <p14:tracePt t="92385" x="9699625" y="4060825"/>
          <p14:tracePt t="92402" x="9736138" y="4060825"/>
          <p14:tracePt t="92418" x="9790113" y="4060825"/>
          <p14:tracePt t="92435" x="9852025" y="4060825"/>
          <p14:tracePt t="92451" x="9906000" y="4060825"/>
          <p14:tracePt t="92468" x="9950450" y="4060825"/>
          <p14:tracePt t="92485" x="9977438" y="4060825"/>
          <p14:tracePt t="92502" x="10013950" y="4060825"/>
          <p14:tracePt t="92519" x="10040938" y="4060825"/>
          <p14:tracePt t="92535" x="10058400" y="4060825"/>
          <p14:tracePt t="92552" x="10075863" y="4051300"/>
          <p14:tracePt t="92568" x="10112375" y="4051300"/>
          <p14:tracePt t="92585" x="10147300" y="4051300"/>
          <p14:tracePt t="92602" x="10183813" y="4051300"/>
          <p14:tracePt t="92618" x="10237788" y="4051300"/>
          <p14:tracePt t="92635" x="10282238" y="4051300"/>
          <p14:tracePt t="92652" x="10326688" y="4051300"/>
          <p14:tracePt t="92668" x="10372725" y="4051300"/>
          <p14:tracePt t="92685" x="10399713" y="4051300"/>
          <p14:tracePt t="92702" x="10434638" y="4051300"/>
          <p14:tracePt t="92718" x="10488613" y="4051300"/>
          <p14:tracePt t="92735" x="10525125" y="4051300"/>
          <p14:tracePt t="92752" x="10552113" y="4051300"/>
          <p14:tracePt t="92768" x="10579100" y="4043363"/>
          <p14:tracePt t="92785" x="10587038" y="4043363"/>
          <p14:tracePt t="92802" x="10604500" y="4043363"/>
          <p14:tracePt t="92818" x="10614025" y="4043363"/>
          <p14:tracePt t="92835" x="10631488" y="4043363"/>
          <p14:tracePt t="92852" x="10650538" y="4043363"/>
          <p14:tracePt t="92868" x="10668000" y="4043363"/>
          <p14:tracePt t="92885" x="10685463" y="4043363"/>
          <p14:tracePt t="92902" x="10704513" y="4051300"/>
          <p14:tracePt t="92918" x="10721975" y="4051300"/>
          <p14:tracePt t="92935" x="10731500" y="4060825"/>
          <p14:tracePt t="92952" x="10739438" y="4070350"/>
          <p14:tracePt t="92968" x="10748963" y="4070350"/>
          <p14:tracePt t="93038" x="10756900" y="4070350"/>
          <p14:tracePt t="93046" x="10766425" y="4078288"/>
          <p14:tracePt t="93062" x="10775950" y="4087813"/>
          <p14:tracePt t="93086" x="10783888" y="4087813"/>
          <p14:tracePt t="93102" x="10793413" y="4097338"/>
          <p14:tracePt t="93118" x="10802938" y="4097338"/>
          <p14:tracePt t="93126" x="10810875" y="4097338"/>
          <p14:tracePt t="93135" x="10829925" y="4097338"/>
          <p14:tracePt t="93152" x="10837863" y="4097338"/>
          <p14:tracePt t="93214" x="10847388" y="4097338"/>
          <p14:tracePt t="93222" x="10847388" y="4087813"/>
          <p14:tracePt t="93238" x="10847388" y="4078288"/>
          <p14:tracePt t="93254" x="10847388" y="4060825"/>
          <p14:tracePt t="93262" x="10856913" y="4060825"/>
          <p14:tracePt t="93278" x="10856913" y="4051300"/>
          <p14:tracePt t="93422" x="10864850" y="4033838"/>
          <p14:tracePt t="93430" x="10874375" y="4025900"/>
          <p14:tracePt t="93438" x="10883900" y="4025900"/>
          <p14:tracePt t="93646" x="10891838" y="4016375"/>
          <p14:tracePt t="93654" x="10891838" y="3998913"/>
          <p14:tracePt t="93662" x="10891838" y="3979863"/>
          <p14:tracePt t="93671" x="10891838" y="3962400"/>
          <p14:tracePt t="93685" x="10891838" y="3935413"/>
          <p14:tracePt t="93702" x="10901363" y="3881438"/>
          <p14:tracePt t="93718" x="10909300" y="3827463"/>
          <p14:tracePt t="93736" x="10909300" y="3783013"/>
          <p14:tracePt t="93752" x="10918825" y="3729038"/>
          <p14:tracePt t="93768" x="10945813" y="3667125"/>
          <p14:tracePt t="93785" x="10955338" y="3613150"/>
          <p14:tracePt t="93802" x="10963275" y="3549650"/>
          <p14:tracePt t="93818" x="10972800" y="3505200"/>
          <p14:tracePt t="93835" x="10972800" y="3460750"/>
          <p14:tracePt t="93852" x="10972800" y="3424238"/>
          <p14:tracePt t="93868" x="10972800" y="3397250"/>
          <p14:tracePt t="93885" x="10972800" y="3362325"/>
          <p14:tracePt t="93902" x="10972800" y="3298825"/>
          <p14:tracePt t="93918" x="10972800" y="3236913"/>
          <p14:tracePt t="93935" x="10963275" y="3155950"/>
          <p14:tracePt t="93952" x="10945813" y="3101975"/>
          <p14:tracePt t="93968" x="10918825" y="3021013"/>
          <p14:tracePt t="93985" x="10909300" y="2949575"/>
          <p14:tracePt t="94002" x="10909300" y="2913063"/>
          <p14:tracePt t="94018" x="10901363" y="2886075"/>
          <p14:tracePt t="94035" x="10901363" y="2859088"/>
          <p14:tracePt t="94052" x="10901363" y="2841625"/>
          <p14:tracePt t="94069" x="10901363" y="2814638"/>
          <p14:tracePt t="94085" x="10901363" y="2787650"/>
          <p14:tracePt t="94102" x="10901363" y="2725738"/>
          <p14:tracePt t="94119" x="10901363" y="2662238"/>
          <p14:tracePt t="94135" x="10901363" y="2627313"/>
          <p14:tracePt t="94152" x="10901363" y="2608263"/>
          <p14:tracePt t="94168" x="10901363" y="2590800"/>
          <p14:tracePt t="94185" x="10901363" y="2581275"/>
          <p14:tracePt t="94218" x="10901363" y="2573338"/>
          <p14:tracePt t="94235" x="10901363" y="2563813"/>
          <p14:tracePt t="94252" x="10901363" y="2554288"/>
          <p14:tracePt t="94268" x="10901363" y="2546350"/>
          <p14:tracePt t="94374" x="10901363" y="2536825"/>
          <p14:tracePt t="94390" x="10891838" y="2527300"/>
          <p14:tracePt t="94398" x="10891838" y="2519363"/>
          <p14:tracePt t="94430" x="10891838" y="2509838"/>
          <p14:tracePt t="95006" x="10883900" y="2509838"/>
          <p14:tracePt t="95046" x="10874375" y="2509838"/>
          <p14:tracePt t="95094" x="10864850" y="2509838"/>
          <p14:tracePt t="95118" x="10847388" y="2509838"/>
          <p14:tracePt t="95150" x="10837863" y="2509838"/>
          <p14:tracePt t="95166" x="10820400" y="2509838"/>
          <p14:tracePt t="95174" x="10802938" y="2519363"/>
          <p14:tracePt t="95185" x="10775950" y="2519363"/>
          <p14:tracePt t="95202" x="10712450" y="2527300"/>
          <p14:tracePt t="95219" x="10650538" y="2536825"/>
          <p14:tracePt t="95235" x="10596563" y="2536825"/>
          <p14:tracePt t="95252" x="10515600" y="2536825"/>
          <p14:tracePt t="95269" x="10426700" y="2536825"/>
          <p14:tracePt t="95285" x="10274300" y="2546350"/>
          <p14:tracePt t="95302" x="10004425" y="2536825"/>
          <p14:tracePt t="95319" x="9807575" y="2501900"/>
          <p14:tracePt t="95335" x="9645650" y="2474913"/>
          <p14:tracePt t="95352" x="9493250" y="2455863"/>
          <p14:tracePt t="95369" x="9404350" y="2447925"/>
          <p14:tracePt t="95386" x="9323388" y="2438400"/>
          <p14:tracePt t="95402" x="9251950" y="2428875"/>
          <p14:tracePt t="95419" x="9126538" y="2411413"/>
          <p14:tracePt t="95435" x="8947150" y="2366963"/>
          <p14:tracePt t="95452" x="8615363" y="2286000"/>
          <p14:tracePt t="95469" x="8247063" y="2187575"/>
          <p14:tracePt t="95485" x="7915275" y="2116138"/>
          <p14:tracePt t="95503" x="7575550" y="2044700"/>
          <p14:tracePt t="95519" x="7396163" y="1990725"/>
          <p14:tracePt t="95535" x="7162800" y="1927225"/>
          <p14:tracePt t="95552" x="6946900" y="1855788"/>
          <p14:tracePt t="95569" x="6742113" y="1828800"/>
          <p14:tracePt t="95585" x="6580188" y="1801813"/>
          <p14:tracePt t="95602" x="6400800" y="1792288"/>
          <p14:tracePt t="95619" x="6238875" y="1765300"/>
          <p14:tracePt t="95635" x="6159500" y="1765300"/>
          <p14:tracePt t="95652" x="6051550" y="1765300"/>
          <p14:tracePt t="95669" x="5926138" y="1747838"/>
          <p14:tracePt t="95686" x="5791200" y="1730375"/>
          <p14:tracePt t="95702" x="5594350" y="1703388"/>
          <p14:tracePt t="95719" x="5495925" y="1703388"/>
          <p14:tracePt t="95736" x="5397500" y="1703388"/>
          <p14:tracePt t="95752" x="5297488" y="1703388"/>
          <p14:tracePt t="95769" x="5218113" y="1703388"/>
          <p14:tracePt t="95785" x="5137150" y="1703388"/>
          <p14:tracePt t="95802" x="5056188" y="1703388"/>
          <p14:tracePt t="95819" x="4992688" y="1703388"/>
          <p14:tracePt t="95836" x="4930775" y="1703388"/>
          <p14:tracePt t="95852" x="4867275" y="1703388"/>
          <p14:tracePt t="95869" x="4795838" y="1703388"/>
          <p14:tracePt t="95886" x="4697413" y="1703388"/>
          <p14:tracePt t="95902" x="4572000" y="1703388"/>
          <p14:tracePt t="95919" x="4500563" y="1703388"/>
          <p14:tracePt t="95936" x="4437063" y="1693863"/>
          <p14:tracePt t="95952" x="4356100" y="1685925"/>
          <p14:tracePt t="95969" x="4294188" y="1676400"/>
          <p14:tracePt t="95985" x="4230688" y="1676400"/>
          <p14:tracePt t="96002" x="4186238" y="1676400"/>
          <p14:tracePt t="96019" x="4159250" y="1676400"/>
          <p14:tracePt t="96036" x="4141788" y="1676400"/>
          <p14:tracePt t="96052" x="4132263" y="1676400"/>
          <p14:tracePt t="96069" x="4105275" y="1676400"/>
          <p14:tracePt t="96086" x="4087813" y="1676400"/>
          <p14:tracePt t="96103" x="4078288" y="1676400"/>
          <p14:tracePt t="96119" x="4070350" y="1676400"/>
          <p14:tracePt t="96270" x="4087813" y="1676400"/>
          <p14:tracePt t="96279" x="4114800" y="1676400"/>
          <p14:tracePt t="96287" x="4141788" y="1676400"/>
          <p14:tracePt t="96302" x="4222750" y="1676400"/>
          <p14:tracePt t="96319" x="4284663" y="1676400"/>
          <p14:tracePt t="96336" x="4338638" y="1676400"/>
          <p14:tracePt t="96352" x="4375150" y="1676400"/>
          <p14:tracePt t="96369" x="4402138" y="1676400"/>
          <p14:tracePt t="96386" x="4456113" y="1676400"/>
          <p14:tracePt t="96402" x="4518025" y="1676400"/>
          <p14:tracePt t="96419" x="4581525" y="1676400"/>
          <p14:tracePt t="96436" x="4643438" y="1676400"/>
          <p14:tracePt t="96453" x="4660900" y="1676400"/>
          <p14:tracePt t="96534" x="4660900" y="1685925"/>
          <p14:tracePt t="96543" x="4635500" y="1685925"/>
          <p14:tracePt t="96552" x="4616450" y="1685925"/>
          <p14:tracePt t="96569" x="4554538" y="1693863"/>
          <p14:tracePt t="96586" x="4500563" y="1693863"/>
          <p14:tracePt t="96602" x="4464050" y="1693863"/>
          <p14:tracePt t="96619" x="4446588" y="1693863"/>
          <p14:tracePt t="96636" x="4437063" y="1693863"/>
          <p14:tracePt t="96652" x="4437063" y="1703388"/>
          <p14:tracePt t="96710" x="4456113" y="1703388"/>
          <p14:tracePt t="96718" x="4483100" y="1703388"/>
          <p14:tracePt t="96727" x="4508500" y="1703388"/>
          <p14:tracePt t="96736" x="4545013" y="1712913"/>
          <p14:tracePt t="96752" x="4616450" y="1720850"/>
          <p14:tracePt t="96769" x="4660900" y="1720850"/>
          <p14:tracePt t="96786" x="4679950" y="1730375"/>
          <p14:tracePt t="96855" x="4670425" y="1730375"/>
          <p14:tracePt t="96863" x="4660900" y="1730375"/>
          <p14:tracePt t="96871" x="4635500" y="1730375"/>
          <p14:tracePt t="96887" x="4625975" y="1739900"/>
          <p14:tracePt t="96975" x="4643438" y="1739900"/>
          <p14:tracePt t="96983" x="4679950" y="1739900"/>
          <p14:tracePt t="96991" x="4706938" y="1739900"/>
          <p14:tracePt t="97002" x="4733925" y="1739900"/>
          <p14:tracePt t="97019" x="4768850" y="1739900"/>
          <p14:tracePt t="97055" x="4778375" y="1747838"/>
          <p14:tracePt t="97079" x="4760913" y="1747838"/>
          <p14:tracePt t="97087" x="4741863" y="1747838"/>
          <p14:tracePt t="97103" x="4697413" y="1747838"/>
          <p14:tracePt t="97119" x="4670425" y="1747838"/>
          <p14:tracePt t="97136" x="4660900" y="1747838"/>
          <p14:tracePt t="97191" x="4670425" y="1747838"/>
          <p14:tracePt t="97199" x="4687888" y="1747838"/>
          <p14:tracePt t="97207" x="4706938" y="1757363"/>
          <p14:tracePt t="97219" x="4733925" y="1757363"/>
          <p14:tracePt t="97236" x="4768850" y="1757363"/>
          <p14:tracePt t="97311" x="4760913" y="1765300"/>
          <p14:tracePt t="97319" x="4751388" y="1765300"/>
          <p14:tracePt t="97327" x="4733925" y="1774825"/>
          <p14:tracePt t="97399" x="4760913" y="1774825"/>
          <p14:tracePt t="97407" x="4787900" y="1774825"/>
          <p14:tracePt t="97415" x="4805363" y="1774825"/>
          <p14:tracePt t="97423" x="4813300" y="1774825"/>
          <p14:tracePt t="97436" x="4822825" y="1774825"/>
          <p14:tracePt t="97551" x="4822825" y="1784350"/>
          <p14:tracePt t="97559" x="4832350" y="1792288"/>
          <p14:tracePt t="97569" x="4849813" y="1792288"/>
          <p14:tracePt t="97586" x="4894263" y="1792288"/>
          <p14:tracePt t="97603" x="4930775" y="1792288"/>
          <p14:tracePt t="97620" x="4948238" y="1792288"/>
          <p14:tracePt t="97711" x="4948238" y="1801813"/>
          <p14:tracePt t="97751" x="4965700" y="1801813"/>
          <p14:tracePt t="97847" x="4992688" y="1811338"/>
          <p14:tracePt t="97855" x="5011738" y="1819275"/>
          <p14:tracePt t="97863" x="5029200" y="1828800"/>
          <p14:tracePt t="97871" x="5056188" y="1828800"/>
          <p14:tracePt t="97887" x="5127625" y="1846263"/>
          <p14:tracePt t="97903" x="5191125" y="1873250"/>
          <p14:tracePt t="97920" x="5226050" y="1873250"/>
          <p14:tracePt t="97936" x="5235575" y="1882775"/>
          <p14:tracePt t="97991" x="5245100" y="1882775"/>
          <p14:tracePt t="98015" x="5253038" y="1882775"/>
          <p14:tracePt t="98031" x="5262563" y="1882775"/>
          <p14:tracePt t="98103" x="5253038" y="1882775"/>
          <p14:tracePt t="98111" x="5245100" y="1882775"/>
          <p14:tracePt t="98119" x="5226050" y="1882775"/>
          <p14:tracePt t="98136" x="5181600" y="1882775"/>
          <p14:tracePt t="98153" x="5137150" y="1882775"/>
          <p14:tracePt t="98169" x="5100638" y="1882775"/>
          <p14:tracePt t="98223" x="5092700" y="1882775"/>
          <p14:tracePt t="98239" x="5083175" y="1882775"/>
          <p14:tracePt t="98247" x="5083175" y="1873250"/>
          <p14:tracePt t="98263" x="5073650" y="1873250"/>
          <p14:tracePt t="98359" x="5092700" y="1873250"/>
          <p14:tracePt t="98367" x="5118100" y="1873250"/>
          <p14:tracePt t="98375" x="5145088" y="1873250"/>
          <p14:tracePt t="98386" x="5172075" y="1873250"/>
          <p14:tracePt t="98403" x="5208588" y="1873250"/>
          <p14:tracePt t="98419" x="5218113" y="1873250"/>
          <p14:tracePt t="98487" x="5199063" y="1873250"/>
          <p14:tracePt t="98495" x="5164138" y="1865313"/>
          <p14:tracePt t="98503" x="5137150" y="1855788"/>
          <p14:tracePt t="98519" x="5065713" y="1838325"/>
          <p14:tracePt t="98536" x="5002213" y="1819275"/>
          <p14:tracePt t="98553" x="4965700" y="1819275"/>
          <p14:tracePt t="98569" x="4948238" y="1819275"/>
          <p14:tracePt t="98603" x="4930775" y="1819275"/>
          <p14:tracePt t="98619" x="4894263" y="1811338"/>
          <p14:tracePt t="98636" x="4867275" y="1801813"/>
          <p14:tracePt t="98653" x="4832350" y="1792288"/>
          <p14:tracePt t="98669" x="4795838" y="1784350"/>
          <p14:tracePt t="98686" x="4741863" y="1757363"/>
          <p14:tracePt t="98703" x="4670425" y="1730375"/>
          <p14:tracePt t="98719" x="4652963" y="1730375"/>
          <p14:tracePt t="98736" x="4643438" y="1730375"/>
          <p14:tracePt t="98769" x="4635500" y="1720850"/>
          <p14:tracePt t="98786" x="4625975" y="1720850"/>
          <p14:tracePt t="98803" x="4616450" y="1720850"/>
          <p14:tracePt t="98819" x="4598988" y="1720850"/>
          <p14:tracePt t="98836" x="4589463" y="1720850"/>
          <p14:tracePt t="98853" x="4572000" y="1720850"/>
          <p14:tracePt t="98869" x="4527550" y="1712913"/>
          <p14:tracePt t="98886" x="4464050" y="1693863"/>
          <p14:tracePt t="98903" x="4356100" y="1685925"/>
          <p14:tracePt t="98919" x="4284663" y="1676400"/>
          <p14:tracePt t="98936" x="4240213" y="1676400"/>
          <p14:tracePt t="98953" x="4213225" y="1676400"/>
          <p14:tracePt t="98969" x="4203700" y="1676400"/>
          <p14:tracePt t="98987" x="4186238" y="1676400"/>
          <p14:tracePt t="99003" x="4178300" y="1685925"/>
          <p14:tracePt t="99019" x="4132263" y="1685925"/>
          <p14:tracePt t="99036" x="4078288" y="1703388"/>
          <p14:tracePt t="99053" x="4033838" y="1703388"/>
          <p14:tracePt t="99069" x="3989388" y="1712913"/>
          <p14:tracePt t="99086" x="3944938" y="1712913"/>
          <p14:tracePt t="99103" x="3881438" y="1712913"/>
          <p14:tracePt t="99119" x="3863975" y="1703388"/>
          <p14:tracePt t="99136" x="3836988" y="1685925"/>
          <p14:tracePt t="99153" x="3819525" y="1658938"/>
          <p14:tracePt t="99169" x="3800475" y="1631950"/>
          <p14:tracePt t="99186" x="3783013" y="1604963"/>
          <p14:tracePt t="99203" x="3756025" y="1560513"/>
          <p14:tracePt t="99220" x="3756025" y="1541463"/>
          <p14:tracePt t="99236" x="3746500" y="1541463"/>
          <p14:tracePt t="99253" x="3746500" y="1533525"/>
          <p14:tracePt t="99269" x="3746500" y="1524000"/>
          <p14:tracePt t="99286" x="3746500" y="1506538"/>
          <p14:tracePt t="99303" x="3746500" y="1460500"/>
          <p14:tracePt t="99319" x="3746500" y="1425575"/>
          <p14:tracePt t="99336" x="3756025" y="1398588"/>
          <p14:tracePt t="99353" x="3773488" y="1362075"/>
          <p14:tracePt t="99369" x="3800475" y="1335088"/>
          <p14:tracePt t="99386" x="3819525" y="1327150"/>
          <p14:tracePt t="99403" x="3836988" y="1308100"/>
          <p14:tracePt t="99419" x="3854450" y="1290638"/>
          <p14:tracePt t="99436" x="3881438" y="1290638"/>
          <p14:tracePt t="99453" x="3908425" y="1273175"/>
          <p14:tracePt t="99469" x="3952875" y="1263650"/>
          <p14:tracePt t="99486" x="3998913" y="1255713"/>
          <p14:tracePt t="99503" x="4043363" y="1255713"/>
          <p14:tracePt t="99519" x="4070350" y="1255713"/>
          <p14:tracePt t="99536" x="4087813" y="1255713"/>
          <p14:tracePt t="99553" x="4124325" y="1255713"/>
          <p14:tracePt t="99570" x="4159250" y="1255713"/>
          <p14:tracePt t="99586" x="4213225" y="1255713"/>
          <p14:tracePt t="99603" x="4267200" y="1255713"/>
          <p14:tracePt t="99619" x="4321175" y="1255713"/>
          <p14:tracePt t="99636" x="4356100" y="1255713"/>
          <p14:tracePt t="99653" x="4375150" y="1255713"/>
          <p14:tracePt t="99686" x="4383088" y="1255713"/>
          <p14:tracePt t="99703" x="4402138" y="1255713"/>
          <p14:tracePt t="99719" x="4437063" y="1273175"/>
          <p14:tracePt t="99736" x="4518025" y="1308100"/>
          <p14:tracePt t="99753" x="4581525" y="1344613"/>
          <p14:tracePt t="99769" x="4625975" y="1362075"/>
          <p14:tracePt t="99786" x="4635500" y="1371600"/>
          <p14:tracePt t="99803" x="4643438" y="1371600"/>
          <p14:tracePt t="99820" x="4652963" y="1381125"/>
          <p14:tracePt t="99836" x="4670425" y="1398588"/>
          <p14:tracePt t="99853" x="4697413" y="1435100"/>
          <p14:tracePt t="99870" x="4724400" y="1460500"/>
          <p14:tracePt t="99886" x="4724400" y="1470025"/>
          <p14:tracePt t="99903" x="4733925" y="1487488"/>
          <p14:tracePt t="99920" x="4741863" y="1514475"/>
          <p14:tracePt t="99936" x="4741863" y="1533525"/>
          <p14:tracePt t="99953" x="4741863" y="1541463"/>
          <p14:tracePt t="99970" x="4741863" y="1550988"/>
          <p14:tracePt t="99986" x="4741863" y="1560513"/>
          <p14:tracePt t="100003" x="4741863" y="1568450"/>
          <p14:tracePt t="100020" x="4741863" y="1587500"/>
          <p14:tracePt t="100036" x="4714875" y="1604963"/>
          <p14:tracePt t="100053" x="4670425" y="1631950"/>
          <p14:tracePt t="100070" x="4635500" y="1658938"/>
          <p14:tracePt t="100086" x="4608513" y="1666875"/>
          <p14:tracePt t="100103" x="4598988" y="1676400"/>
          <p14:tracePt t="100120" x="4581525" y="1685925"/>
          <p14:tracePt t="100136" x="4545013" y="1703388"/>
          <p14:tracePt t="100153" x="4527550" y="1712913"/>
          <p14:tracePt t="100170" x="4500563" y="1720850"/>
          <p14:tracePt t="100186" x="4473575" y="1730375"/>
          <p14:tracePt t="100203" x="4464050" y="1739900"/>
          <p14:tracePt t="100220" x="4437063" y="1747838"/>
          <p14:tracePt t="100236" x="4402138" y="1747838"/>
          <p14:tracePt t="100253" x="4365625" y="1757363"/>
          <p14:tracePt t="100270" x="4330700" y="1757363"/>
          <p14:tracePt t="100286" x="4294188" y="1757363"/>
          <p14:tracePt t="100303" x="4203700" y="1757363"/>
          <p14:tracePt t="100320" x="4141788" y="1757363"/>
          <p14:tracePt t="100336" x="4078288" y="1757363"/>
          <p14:tracePt t="100353" x="4016375" y="1757363"/>
          <p14:tracePt t="100370" x="3971925" y="1757363"/>
          <p14:tracePt t="100387" x="3944938" y="1757363"/>
          <p14:tracePt t="100403" x="3890963" y="1747838"/>
          <p14:tracePt t="100420" x="3863975" y="1747838"/>
          <p14:tracePt t="100436" x="3846513" y="1747838"/>
          <p14:tracePt t="100453" x="3846513" y="1739900"/>
          <p14:tracePt t="100470" x="3827463" y="1739900"/>
          <p14:tracePt t="100486" x="3819525" y="1730375"/>
          <p14:tracePt t="100503" x="3800475" y="1712913"/>
          <p14:tracePt t="100520" x="3783013" y="1693863"/>
          <p14:tracePt t="100537" x="3756025" y="1676400"/>
          <p14:tracePt t="100553" x="3738563" y="1666875"/>
          <p14:tracePt t="100570" x="3721100" y="1658938"/>
          <p14:tracePt t="100587" x="3711575" y="1649413"/>
          <p14:tracePt t="100603" x="3702050" y="1639888"/>
          <p14:tracePt t="100620" x="3702050" y="1622425"/>
          <p14:tracePt t="100636" x="3702050" y="1587500"/>
          <p14:tracePt t="100653" x="3702050" y="1568450"/>
          <p14:tracePt t="100670" x="3702050" y="1541463"/>
          <p14:tracePt t="100686" x="3702050" y="1533525"/>
          <p14:tracePt t="100703" x="3702050" y="1514475"/>
          <p14:tracePt t="100720" x="3711575" y="1506538"/>
          <p14:tracePt t="100736" x="3721100" y="1487488"/>
          <p14:tracePt t="100770" x="3729038" y="1479550"/>
          <p14:tracePt t="100786" x="3738563" y="1460500"/>
          <p14:tracePt t="100803" x="3756025" y="1452563"/>
          <p14:tracePt t="100820" x="3773488" y="1435100"/>
          <p14:tracePt t="100836" x="3792538" y="1416050"/>
          <p14:tracePt t="100853" x="3800475" y="1408113"/>
          <p14:tracePt t="100870" x="3819525" y="1389063"/>
          <p14:tracePt t="100886" x="3836988" y="1381125"/>
          <p14:tracePt t="100903" x="3873500" y="1362075"/>
          <p14:tracePt t="100920" x="3898900" y="1344613"/>
          <p14:tracePt t="100936" x="3925888" y="1335088"/>
          <p14:tracePt t="100953" x="3944938" y="1335088"/>
          <p14:tracePt t="100970" x="3971925" y="1317625"/>
          <p14:tracePt t="100986" x="3998913" y="1317625"/>
          <p14:tracePt t="101003" x="4033838" y="1308100"/>
          <p14:tracePt t="101020" x="4070350" y="1300163"/>
          <p14:tracePt t="101036" x="4097338" y="1290638"/>
          <p14:tracePt t="101053" x="4124325" y="1290638"/>
          <p14:tracePt t="101070" x="4141788" y="1282700"/>
          <p14:tracePt t="101086" x="4151313" y="1282700"/>
          <p14:tracePt t="101103" x="4178300" y="1282700"/>
          <p14:tracePt t="101120" x="4203700" y="1282700"/>
          <p14:tracePt t="101136" x="4240213" y="1282700"/>
          <p14:tracePt t="101153" x="4276725" y="1290638"/>
          <p14:tracePt t="101170" x="4330700" y="1300163"/>
          <p14:tracePt t="101186" x="4356100" y="1308100"/>
          <p14:tracePt t="101203" x="4383088" y="1317625"/>
          <p14:tracePt t="101220" x="4392613" y="1317625"/>
          <p14:tracePt t="101236" x="4410075" y="1327150"/>
          <p14:tracePt t="101253" x="4429125" y="1335088"/>
          <p14:tracePt t="101270" x="4446588" y="1335088"/>
          <p14:tracePt t="101286" x="4491038" y="1362075"/>
          <p14:tracePt t="101303" x="4554538" y="1381125"/>
          <p14:tracePt t="101320" x="4589463" y="1389063"/>
          <p14:tracePt t="101336" x="4616450" y="1398588"/>
          <p14:tracePt t="101353" x="4643438" y="1408113"/>
          <p14:tracePt t="101370" x="4679950" y="1425575"/>
          <p14:tracePt t="101387" x="4697413" y="1443038"/>
          <p14:tracePt t="101403" x="4714875" y="1452563"/>
          <p14:tracePt t="101420" x="4741863" y="1470025"/>
          <p14:tracePt t="101436" x="4760913" y="1487488"/>
          <p14:tracePt t="101453" x="4760913" y="1506538"/>
          <p14:tracePt t="101470" x="4778375" y="1524000"/>
          <p14:tracePt t="101486" x="4787900" y="1533525"/>
          <p14:tracePt t="101503" x="4787900" y="1541463"/>
          <p14:tracePt t="101520" x="4795838" y="1560513"/>
          <p14:tracePt t="101553" x="4795838" y="1587500"/>
          <p14:tracePt t="101570" x="4795838" y="1604963"/>
          <p14:tracePt t="101586" x="4795838" y="1622425"/>
          <p14:tracePt t="101603" x="4768850" y="1649413"/>
          <p14:tracePt t="101620" x="4741863" y="1676400"/>
          <p14:tracePt t="101636" x="4706938" y="1693863"/>
          <p14:tracePt t="101653" x="4652963" y="1712913"/>
          <p14:tracePt t="101670" x="4616450" y="1730375"/>
          <p14:tracePt t="101686" x="4589463" y="1739900"/>
          <p14:tracePt t="101703" x="4527550" y="1739900"/>
          <p14:tracePt t="101720" x="4464050" y="1757363"/>
          <p14:tracePt t="101737" x="4410075" y="1765300"/>
          <p14:tracePt t="101754" x="4338638" y="1774825"/>
          <p14:tracePt t="101770" x="4284663" y="1774825"/>
          <p14:tracePt t="101787" x="4240213" y="1774825"/>
          <p14:tracePt t="101803" x="4222750" y="1774825"/>
          <p14:tracePt t="101820" x="4203700" y="1774825"/>
          <p14:tracePt t="101837" x="4178300" y="1765300"/>
          <p14:tracePt t="101853" x="4132263" y="1747838"/>
          <p14:tracePt t="101870" x="4078288" y="1739900"/>
          <p14:tracePt t="101887" x="4051300" y="1720850"/>
          <p14:tracePt t="101903" x="4025900" y="1720850"/>
          <p14:tracePt t="101920" x="4006850" y="1712913"/>
          <p14:tracePt t="101937" x="3998913" y="1703388"/>
          <p14:tracePt t="101953" x="3979863" y="1693863"/>
          <p14:tracePt t="101970" x="3962400" y="1676400"/>
          <p14:tracePt t="101987" x="3944938" y="1676400"/>
          <p14:tracePt t="102003" x="3935413" y="1666875"/>
          <p14:tracePt t="102020" x="3917950" y="1658938"/>
          <p14:tracePt t="102037" x="3908425" y="1649413"/>
          <p14:tracePt t="102053" x="3898900" y="1639888"/>
          <p14:tracePt t="102070" x="3890963" y="1622425"/>
          <p14:tracePt t="102087" x="3881438" y="1587500"/>
          <p14:tracePt t="102103" x="3863975" y="1541463"/>
          <p14:tracePt t="102120" x="3863975" y="1533525"/>
          <p14:tracePt t="102137" x="3863975" y="1514475"/>
          <p14:tracePt t="102153" x="3863975" y="1506538"/>
          <p14:tracePt t="102170" x="3863975" y="1479550"/>
          <p14:tracePt t="102187" x="3908425" y="1435100"/>
          <p14:tracePt t="102203" x="3935413" y="1408113"/>
          <p14:tracePt t="102220" x="3989388" y="1381125"/>
          <p14:tracePt t="102237" x="4060825" y="1354138"/>
          <p14:tracePt t="102254" x="4124325" y="1317625"/>
          <p14:tracePt t="102270" x="4186238" y="1308100"/>
          <p14:tracePt t="102287" x="4230688" y="1290638"/>
          <p14:tracePt t="102303" x="4276725" y="1282700"/>
          <p14:tracePt t="102320" x="4303713" y="1282700"/>
          <p14:tracePt t="102337" x="4311650" y="1282700"/>
          <p14:tracePt t="102353" x="4348163" y="1282700"/>
          <p14:tracePt t="102370" x="4392613" y="1282700"/>
          <p14:tracePt t="102387" x="4483100" y="1300163"/>
          <p14:tracePt t="102403" x="4589463" y="1327150"/>
          <p14:tracePt t="102420" x="4660900" y="1344613"/>
          <p14:tracePt t="102437" x="4679950" y="1354138"/>
          <p14:tracePt t="102453" x="4687888" y="1354138"/>
          <p14:tracePt t="102487" x="4687888" y="1362075"/>
          <p14:tracePt t="102503" x="4706938" y="1371600"/>
          <p14:tracePt t="102520" x="4706938" y="1381125"/>
          <p14:tracePt t="102537" x="4714875" y="1398588"/>
          <p14:tracePt t="102553" x="4733925" y="1416050"/>
          <p14:tracePt t="102791" x="4741863" y="1425575"/>
          <p14:tracePt t="102807" x="4751388" y="1425575"/>
          <p14:tracePt t="102815" x="4760913" y="1435100"/>
          <p14:tracePt t="102823" x="4778375" y="1443038"/>
          <p14:tracePt t="102837" x="4787900" y="1443038"/>
          <p14:tracePt t="102853" x="4822825" y="1443038"/>
          <p14:tracePt t="102870" x="4903788" y="1460500"/>
          <p14:tracePt t="102887" x="5118100" y="1487488"/>
          <p14:tracePt t="102904" x="5351463" y="1514475"/>
          <p14:tracePt t="102920" x="5584825" y="1577975"/>
          <p14:tracePt t="102937" x="5800725" y="1639888"/>
          <p14:tracePt t="102953" x="5970588" y="1685925"/>
          <p14:tracePt t="102970" x="6149975" y="1747838"/>
          <p14:tracePt t="102987" x="6292850" y="1784350"/>
          <p14:tracePt t="103003" x="6445250" y="1828800"/>
          <p14:tracePt t="103020" x="6589713" y="1865313"/>
          <p14:tracePt t="103037" x="6742113" y="1909763"/>
          <p14:tracePt t="103054" x="6902450" y="1971675"/>
          <p14:tracePt t="103070" x="7010400" y="2025650"/>
          <p14:tracePt t="103087" x="7199313" y="2106613"/>
          <p14:tracePt t="103103" x="7332663" y="2160588"/>
          <p14:tracePt t="103120" x="7485063" y="2222500"/>
          <p14:tracePt t="103137" x="7646988" y="2295525"/>
          <p14:tracePt t="103153" x="7835900" y="2374900"/>
          <p14:tracePt t="103170" x="8005763" y="2447925"/>
          <p14:tracePt t="103187" x="8067675" y="2447925"/>
          <p14:tracePt t="103391" x="8067675" y="2455863"/>
          <p14:tracePt t="103399" x="8086725" y="2465388"/>
          <p14:tracePt t="103407" x="8094663" y="2492375"/>
          <p14:tracePt t="103420" x="8121650" y="2536825"/>
          <p14:tracePt t="103437" x="8166100" y="2590800"/>
          <p14:tracePt t="103453" x="8212138" y="2671763"/>
          <p14:tracePt t="103470" x="8274050" y="2814638"/>
          <p14:tracePt t="103488" x="8355013" y="3011488"/>
          <p14:tracePt t="103504" x="8408988" y="3101975"/>
          <p14:tracePt t="103520" x="8462963" y="3173413"/>
          <p14:tracePt t="103537" x="8497888" y="3209925"/>
          <p14:tracePt t="103554" x="8534400" y="3244850"/>
          <p14:tracePt t="103570" x="8588375" y="3281363"/>
          <p14:tracePt t="103587" x="8650288" y="3362325"/>
          <p14:tracePt t="103603" x="8704263" y="3424238"/>
          <p14:tracePt t="103620" x="8750300" y="3478213"/>
          <p14:tracePt t="103637" x="8775700" y="3505200"/>
          <p14:tracePt t="103654" x="8802688" y="3559175"/>
          <p14:tracePt t="103670" x="8812213" y="3576638"/>
          <p14:tracePt t="103687" x="8821738" y="3603625"/>
          <p14:tracePt t="103704" x="8829675" y="3621088"/>
          <p14:tracePt t="103720" x="8839200" y="3640138"/>
          <p14:tracePt t="103737" x="8839200" y="3675063"/>
          <p14:tracePt t="103754" x="8839200" y="3702050"/>
          <p14:tracePt t="103770" x="8839200" y="3738563"/>
          <p14:tracePt t="103787" x="8839200" y="3783013"/>
          <p14:tracePt t="103804" x="8839200" y="3819525"/>
          <p14:tracePt t="103820" x="8839200" y="3854450"/>
          <p14:tracePt t="103837" x="8829675" y="3898900"/>
          <p14:tracePt t="103854" x="8821738" y="3944938"/>
          <p14:tracePt t="103870" x="8802688" y="3971925"/>
          <p14:tracePt t="103887" x="8775700" y="4006850"/>
          <p14:tracePt t="103904" x="8758238" y="4025900"/>
          <p14:tracePt t="103920" x="8750300" y="4025900"/>
          <p14:tracePt t="103937" x="8750300" y="4033838"/>
          <p14:tracePt t="103954" x="8740775" y="4033838"/>
          <p14:tracePt t="103970" x="8740775" y="4043363"/>
          <p14:tracePt t="103987" x="8723313" y="4051300"/>
          <p14:tracePt t="104004" x="8713788" y="4060825"/>
          <p14:tracePt t="104020" x="8677275" y="4070350"/>
          <p14:tracePt t="104037" x="8677275" y="4078288"/>
          <p14:tracePt t="104054" x="8669338" y="4078288"/>
          <p14:tracePt t="104070" x="8659813" y="4087813"/>
          <p14:tracePt t="104191" x="8650288" y="4087813"/>
          <p14:tracePt t="104199" x="8642350" y="4087813"/>
          <p14:tracePt t="104383" x="8632825" y="4087813"/>
          <p14:tracePt t="104391" x="8623300" y="4087813"/>
          <p14:tracePt t="104423" x="8615363" y="4087813"/>
          <p14:tracePt t="104631" x="8605838" y="4087813"/>
          <p14:tracePt t="105048" x="8597900" y="4087813"/>
          <p14:tracePt t="105343" x="8597900" y="4078288"/>
          <p14:tracePt t="105367" x="8597900" y="4070350"/>
          <p14:tracePt t="105392" x="8588375" y="4070350"/>
          <p14:tracePt t="105504" x="8578850" y="4070350"/>
          <p14:tracePt t="105559" x="8570913" y="4060825"/>
          <p14:tracePt t="105680" x="8561388" y="4060825"/>
          <p14:tracePt t="106768" x="8551863" y="4060825"/>
          <p14:tracePt t="106776" x="8551863" y="4070350"/>
          <p14:tracePt t="106832" x="8543925" y="4070350"/>
          <p14:tracePt t="106872" x="8534400" y="4070350"/>
          <p14:tracePt t="106944" x="8524875" y="4070350"/>
          <p14:tracePt t="107000" x="8516938" y="4070350"/>
          <p14:tracePt t="107817" x="8534400" y="4070350"/>
          <p14:tracePt t="107832" x="8543925" y="4070350"/>
          <p14:tracePt t="107840" x="8551863" y="4060825"/>
          <p14:tracePt t="108528" x="8561388" y="4060825"/>
          <p14:tracePt t="108536" x="8570913" y="4060825"/>
          <p14:tracePt t="108544" x="8578850" y="4060825"/>
          <p14:tracePt t="108554" x="8597900" y="4060825"/>
          <p14:tracePt t="108571" x="8615363" y="4060825"/>
          <p14:tracePt t="108589" x="8623300" y="4060825"/>
          <p14:tracePt t="108604" x="8659813" y="4060825"/>
          <p14:tracePt t="108621" x="8704263" y="4060825"/>
          <p14:tracePt t="108638" x="8758238" y="4060825"/>
          <p14:tracePt t="108655" x="8802688" y="4060825"/>
          <p14:tracePt t="108671" x="8856663" y="4060825"/>
          <p14:tracePt t="108688" x="8937625" y="4070350"/>
          <p14:tracePt t="108704" x="9001125" y="4078288"/>
          <p14:tracePt t="108721" x="9063038" y="4078288"/>
          <p14:tracePt t="108738" x="9134475" y="4087813"/>
          <p14:tracePt t="108755" x="9197975" y="4087813"/>
          <p14:tracePt t="108771" x="9259888" y="4087813"/>
          <p14:tracePt t="108788" x="9313863" y="4087813"/>
          <p14:tracePt t="108805" x="9377363" y="4087813"/>
          <p14:tracePt t="108821" x="9431338" y="4087813"/>
          <p14:tracePt t="108838" x="9475788" y="4087813"/>
          <p14:tracePt t="108854" x="9520238" y="4087813"/>
          <p14:tracePt t="108871" x="9574213" y="4087813"/>
          <p14:tracePt t="108872" x="9601200" y="4087813"/>
          <p14:tracePt t="108888" x="9655175" y="4087813"/>
          <p14:tracePt t="108905" x="9726613" y="4087813"/>
          <p14:tracePt t="108921" x="9825038" y="4087813"/>
          <p14:tracePt t="108938" x="9923463" y="4087813"/>
          <p14:tracePt t="108955" x="10013950" y="4087813"/>
          <p14:tracePt t="108971" x="10085388" y="4087813"/>
          <p14:tracePt t="108988" x="10139363" y="4087813"/>
          <p14:tracePt t="109005" x="10183813" y="4087813"/>
          <p14:tracePt t="109021" x="10228263" y="4087813"/>
          <p14:tracePt t="109038" x="10282238" y="4087813"/>
          <p14:tracePt t="109054" x="10326688" y="4087813"/>
          <p14:tracePt t="109071" x="10372725" y="4087813"/>
          <p14:tracePt t="109088" x="10426700" y="4087813"/>
          <p14:tracePt t="109105" x="10452100" y="4087813"/>
          <p14:tracePt t="109121" x="10479088" y="4087813"/>
          <p14:tracePt t="109138" x="10488613" y="4087813"/>
          <p14:tracePt t="109154" x="10506075" y="4087813"/>
          <p14:tracePt t="109171" x="10533063" y="4087813"/>
          <p14:tracePt t="109188" x="10552113" y="4087813"/>
          <p14:tracePt t="109204" x="10579100" y="4087813"/>
          <p14:tracePt t="109221" x="10596563" y="4087813"/>
          <p14:tracePt t="109238" x="10641013" y="4087813"/>
          <p14:tracePt t="109255" x="10668000" y="4087813"/>
          <p14:tracePt t="109271" x="10712450" y="4087813"/>
          <p14:tracePt t="109288" x="10748963" y="4087813"/>
          <p14:tracePt t="109305" x="10783888" y="4087813"/>
          <p14:tracePt t="109321" x="10802938" y="4078288"/>
          <p14:tracePt t="109338" x="10810875" y="4078288"/>
          <p14:tracePt t="109355" x="10820400" y="4070350"/>
          <p14:tracePt t="109371" x="10837863" y="4070350"/>
          <p14:tracePt t="109388" x="10856913" y="4070350"/>
          <p14:tracePt t="109405" x="10864850" y="4070350"/>
          <p14:tracePt t="109421" x="10874375" y="4070350"/>
          <p14:tracePt t="109438" x="10883900" y="4070350"/>
          <p14:tracePt t="109455" x="10891838" y="4060825"/>
          <p14:tracePt t="109488" x="10909300" y="4060825"/>
          <p14:tracePt t="109505" x="10928350" y="4051300"/>
          <p14:tracePt t="109576" x="10928350" y="4043363"/>
          <p14:tracePt t="109752" x="10918825" y="4043363"/>
          <p14:tracePt t="109792" x="10909300" y="4043363"/>
          <p14:tracePt t="110416" x="10901363" y="4043363"/>
          <p14:tracePt t="110432" x="10891838" y="4043363"/>
          <p14:tracePt t="110488" x="10891838" y="4051300"/>
          <p14:tracePt t="110520" x="10883900" y="4051300"/>
          <p14:tracePt t="110576" x="10874375" y="4051300"/>
          <p14:tracePt t="110608" x="10856913" y="4051300"/>
          <p14:tracePt t="110640" x="10847388" y="4051300"/>
          <p14:tracePt t="110680" x="10837863" y="4051300"/>
          <p14:tracePt t="110696" x="10829925" y="4051300"/>
          <p14:tracePt t="110704" x="10820400" y="4051300"/>
          <p14:tracePt t="110720" x="10810875" y="4051300"/>
          <p14:tracePt t="110736" x="10802938" y="4051300"/>
          <p14:tracePt t="110752" x="10783888" y="4051300"/>
          <p14:tracePt t="110776" x="10775950" y="4051300"/>
          <p14:tracePt t="110808" x="10766425" y="4051300"/>
          <p14:tracePt t="110824" x="10756900" y="4051300"/>
          <p14:tracePt t="110832" x="10756900" y="4043363"/>
          <p14:tracePt t="110976" x="10748963" y="4043363"/>
          <p14:tracePt t="111032" x="10739438" y="4043363"/>
          <p14:tracePt t="111064" x="10731500" y="4043363"/>
          <p14:tracePt t="111073" x="10721975" y="4043363"/>
          <p14:tracePt t="111080" x="10712450" y="4043363"/>
          <p14:tracePt t="111088" x="10694988" y="4043363"/>
          <p14:tracePt t="111105" x="10677525" y="4043363"/>
          <p14:tracePt t="111122" x="10658475" y="4043363"/>
          <p14:tracePt t="111138" x="10631488" y="4043363"/>
          <p14:tracePt t="111155" x="10614025" y="4043363"/>
          <p14:tracePt t="111172" x="10604500" y="4051300"/>
          <p14:tracePt t="111188" x="10596563" y="4051300"/>
          <p14:tracePt t="111352" x="10587038" y="4051300"/>
          <p14:tracePt t="111360" x="10579100" y="4051300"/>
          <p14:tracePt t="111368" x="10569575" y="4051300"/>
          <p14:tracePt t="111392" x="10552113" y="4051300"/>
          <p14:tracePt t="111408" x="10542588" y="4051300"/>
          <p14:tracePt t="111424" x="10533063" y="4051300"/>
          <p14:tracePt t="111440" x="10515600" y="4051300"/>
          <p14:tracePt t="111456" x="10506075" y="4051300"/>
          <p14:tracePt t="111464" x="10479088" y="4060825"/>
          <p14:tracePt t="111473" x="10471150" y="4060825"/>
          <p14:tracePt t="111488" x="10426700" y="4070350"/>
          <p14:tracePt t="111505" x="10380663" y="4070350"/>
          <p14:tracePt t="111522" x="10336213" y="4070350"/>
          <p14:tracePt t="111538" x="10282238" y="4078288"/>
          <p14:tracePt t="111555" x="10237788" y="4078288"/>
          <p14:tracePt t="111572" x="10193338" y="4078288"/>
          <p14:tracePt t="111588" x="10166350" y="4078288"/>
          <p14:tracePt t="111605" x="10129838" y="4078288"/>
          <p14:tracePt t="111622" x="10094913" y="4078288"/>
          <p14:tracePt t="111638" x="10040938" y="4078288"/>
          <p14:tracePt t="111655" x="9969500" y="4078288"/>
          <p14:tracePt t="111672" x="9861550" y="4078288"/>
          <p14:tracePt t="111688" x="9637713" y="4043363"/>
          <p14:tracePt t="111705" x="9448800" y="4006850"/>
          <p14:tracePt t="111722" x="9251950" y="3989388"/>
          <p14:tracePt t="111738" x="9080500" y="3962400"/>
          <p14:tracePt t="111755" x="8955088" y="3944938"/>
          <p14:tracePt t="111772" x="8848725" y="3925888"/>
          <p14:tracePt t="111788" x="8767763" y="3917950"/>
          <p14:tracePt t="111805" x="8713788" y="3908425"/>
          <p14:tracePt t="111822" x="8696325" y="3908425"/>
          <p14:tracePt t="111838" x="8677275" y="3908425"/>
          <p14:tracePt t="111855" x="8677275" y="3917950"/>
          <p14:tracePt t="111872" x="8659813" y="3917950"/>
          <p14:tracePt t="111873" x="8650288" y="3917950"/>
          <p14:tracePt t="111888" x="8623300" y="3917950"/>
          <p14:tracePt t="111905" x="8578850" y="3917950"/>
          <p14:tracePt t="111922" x="8551863" y="3917950"/>
          <p14:tracePt t="111938" x="8524875" y="3917950"/>
          <p14:tracePt t="111955" x="8480425" y="3925888"/>
          <p14:tracePt t="111972" x="8453438" y="3944938"/>
          <p14:tracePt t="111988" x="8435975" y="3962400"/>
          <p14:tracePt t="112005" x="8399463" y="3989388"/>
          <p14:tracePt t="112022" x="8382000" y="4006850"/>
          <p14:tracePt t="112039" x="8364538" y="4016375"/>
          <p14:tracePt t="112055" x="8355013" y="4033838"/>
          <p14:tracePt t="112072" x="8337550" y="4043363"/>
          <p14:tracePt t="112088" x="8328025" y="4087813"/>
          <p14:tracePt t="112105" x="8328025" y="4114800"/>
          <p14:tracePt t="112122" x="8328025" y="4124325"/>
          <p14:tracePt t="112176" x="8318500" y="4132263"/>
          <p14:tracePt t="112208" x="8310563" y="4132263"/>
          <p14:tracePt t="112312" x="8318500" y="4114800"/>
          <p14:tracePt t="112320" x="8345488" y="4097338"/>
          <p14:tracePt t="112328" x="8355013" y="4087813"/>
          <p14:tracePt t="112338" x="8382000" y="4078288"/>
          <p14:tracePt t="112355" x="8408988" y="4051300"/>
          <p14:tracePt t="112416" x="8418513" y="4051300"/>
          <p14:tracePt t="112448" x="8426450" y="4051300"/>
          <p14:tracePt t="112456" x="8435975" y="4070350"/>
          <p14:tracePt t="112464" x="8445500" y="4070350"/>
          <p14:tracePt t="112473" x="8445500" y="4087813"/>
          <p14:tracePt t="112489" x="8445500" y="4097338"/>
          <p14:tracePt t="112505" x="8445500" y="4105275"/>
          <p14:tracePt t="112592" x="8445500" y="4097338"/>
          <p14:tracePt t="112600" x="8445500" y="4087813"/>
          <p14:tracePt t="112616" x="8445500" y="4078288"/>
          <p14:tracePt t="112624" x="8453438" y="4078288"/>
          <p14:tracePt t="112696" x="8453438" y="4087813"/>
          <p14:tracePt t="112704" x="8453438" y="4097338"/>
          <p14:tracePt t="112712" x="8453438" y="4114800"/>
          <p14:tracePt t="112728" x="8445500" y="4132263"/>
          <p14:tracePt t="112792" x="8445500" y="4124325"/>
          <p14:tracePt t="112800" x="8445500" y="4114800"/>
          <p14:tracePt t="112808" x="8453438" y="4114800"/>
          <p14:tracePt t="112896" x="8453438" y="4124325"/>
          <p14:tracePt t="112968" x="8453438" y="4132263"/>
          <p14:tracePt t="112984" x="8462963" y="4132263"/>
          <p14:tracePt t="112993" x="8470900" y="4132263"/>
          <p14:tracePt t="113000" x="8489950" y="4132263"/>
          <p14:tracePt t="113008" x="8516938" y="4141788"/>
          <p14:tracePt t="113022" x="8534400" y="4151313"/>
          <p14:tracePt t="113039" x="8561388" y="4159250"/>
          <p14:tracePt t="113055" x="8605838" y="4168775"/>
          <p14:tracePt t="113072" x="8758238" y="4195763"/>
          <p14:tracePt t="113089" x="8964613" y="4213225"/>
          <p14:tracePt t="113105" x="9259888" y="4257675"/>
          <p14:tracePt t="113122" x="9591675" y="4276725"/>
          <p14:tracePt t="113139" x="9852025" y="4303713"/>
          <p14:tracePt t="113155" x="10102850" y="4303713"/>
          <p14:tracePt t="113172" x="10282238" y="4330700"/>
          <p14:tracePt t="113189" x="10399713" y="4348163"/>
          <p14:tracePt t="113205" x="10452100" y="4356100"/>
          <p14:tracePt t="113222" x="10498138" y="4356100"/>
          <p14:tracePt t="113239" x="10542588" y="4356100"/>
          <p14:tracePt t="113255" x="10587038" y="4348163"/>
          <p14:tracePt t="113272" x="10658475" y="4321175"/>
          <p14:tracePt t="113289" x="10685463" y="4311650"/>
          <p14:tracePt t="113305" x="10731500" y="4303713"/>
          <p14:tracePt t="113322" x="10775950" y="4303713"/>
          <p14:tracePt t="113339" x="10820400" y="4294188"/>
          <p14:tracePt t="113355" x="10864850" y="4284663"/>
          <p14:tracePt t="113372" x="10883900" y="4276725"/>
          <p14:tracePt t="113389" x="10891838" y="4267200"/>
          <p14:tracePt t="113405" x="10901363" y="4257675"/>
          <p14:tracePt t="113422" x="10918825" y="4249738"/>
          <p14:tracePt t="113439" x="10936288" y="4230688"/>
          <p14:tracePt t="113455" x="10945813" y="4222750"/>
          <p14:tracePt t="113472" x="10955338" y="4203700"/>
          <p14:tracePt t="113505" x="10955338" y="4195763"/>
          <p14:tracePt t="113553" x="10955338" y="4186238"/>
          <p14:tracePt t="113576" x="10955338" y="4178300"/>
          <p14:tracePt t="113584" x="10955338" y="4168775"/>
          <p14:tracePt t="113592" x="10945813" y="4159250"/>
          <p14:tracePt t="113616" x="10945813" y="4141788"/>
          <p14:tracePt t="113649" x="10945813" y="4132263"/>
          <p14:tracePt t="113657" x="10945813" y="4124325"/>
          <p14:tracePt t="113673" x="10945813" y="4114800"/>
          <p14:tracePt t="113840" x="10945813" y="4124325"/>
          <p14:tracePt t="113848" x="10945813" y="4132263"/>
          <p14:tracePt t="113864" x="10945813" y="4141788"/>
          <p14:tracePt t="113873" x="10945813" y="4151313"/>
          <p14:tracePt t="113889" x="10945813" y="4159250"/>
          <p14:tracePt t="113905" x="10936288" y="4159250"/>
          <p14:tracePt t="113992" x="10936288" y="4151313"/>
          <p14:tracePt t="114000" x="10936288" y="4141788"/>
          <p14:tracePt t="114016" x="10936288" y="4132263"/>
          <p14:tracePt t="114025" x="10936288" y="4124325"/>
          <p14:tracePt t="114129" x="10936288" y="4132263"/>
          <p14:tracePt t="114136" x="10936288" y="4141788"/>
          <p14:tracePt t="116489" x="10945813" y="4141788"/>
          <p14:tracePt t="116497" x="10945813" y="4124325"/>
          <p14:tracePt t="116993" x="10945813" y="4114800"/>
          <p14:tracePt t="117833" x="10936288" y="4105275"/>
          <p14:tracePt t="117841" x="10909300" y="4097338"/>
          <p14:tracePt t="117849" x="10883900" y="4097338"/>
          <p14:tracePt t="117858" x="10829925" y="4078288"/>
          <p14:tracePt t="117873" x="10739438" y="4043363"/>
          <p14:tracePt t="117890" x="10596563" y="3989388"/>
          <p14:tracePt t="117907" x="10399713" y="3881438"/>
          <p14:tracePt t="117923" x="10147300" y="3765550"/>
          <p14:tracePt t="117940" x="9736138" y="3568700"/>
          <p14:tracePt t="117956" x="9224963" y="3343275"/>
          <p14:tracePt t="117973" x="8758238" y="3128963"/>
          <p14:tracePt t="117990" x="8372475" y="2967038"/>
          <p14:tracePt t="118006" x="8140700" y="2859088"/>
          <p14:tracePt t="118023" x="7996238" y="2779713"/>
          <p14:tracePt t="118040" x="7880350" y="2716213"/>
          <p14:tracePt t="118056" x="7727950" y="2635250"/>
          <p14:tracePt t="118073" x="7378700" y="2519363"/>
          <p14:tracePt t="118090" x="6992938" y="2411413"/>
          <p14:tracePt t="118106" x="6624638" y="2303463"/>
          <p14:tracePt t="118123" x="6184900" y="2187575"/>
          <p14:tracePt t="118140" x="5773738" y="2062163"/>
          <p14:tracePt t="118156" x="5307013" y="1909763"/>
          <p14:tracePt t="118173" x="5065713" y="1828800"/>
          <p14:tracePt t="118190" x="4903788" y="1757363"/>
          <p14:tracePt t="118206" x="4778375" y="1720850"/>
          <p14:tracePt t="118223" x="4660900" y="1676400"/>
          <p14:tracePt t="118240" x="4598988" y="1666875"/>
          <p14:tracePt t="118256" x="4527550" y="1639888"/>
          <p14:tracePt t="118273" x="4446588" y="1622425"/>
          <p14:tracePt t="118290" x="4375150" y="1604963"/>
          <p14:tracePt t="118306" x="4321175" y="1604963"/>
          <p14:tracePt t="118323" x="4294188" y="1604963"/>
          <p14:tracePt t="118340" x="4257675" y="1595438"/>
          <p14:tracePt t="118357" x="4222750" y="1595438"/>
          <p14:tracePt t="118374" x="4168775" y="1577975"/>
          <p14:tracePt t="118391" x="4114800" y="1568450"/>
          <p14:tracePt t="118406" x="4097338" y="1568450"/>
          <p14:tracePt t="118423" x="4070350" y="1568450"/>
          <p14:tracePt t="118440" x="4051300" y="1568450"/>
          <p14:tracePt t="118456" x="4025900" y="1577975"/>
          <p14:tracePt t="118473" x="3962400" y="1577975"/>
          <p14:tracePt t="118490" x="3944938" y="1577975"/>
          <p14:tracePt t="118506" x="3917950" y="1577975"/>
          <p14:tracePt t="118523" x="3898900" y="1577975"/>
          <p14:tracePt t="118540" x="3873500" y="1577975"/>
          <p14:tracePt t="118556" x="3854450" y="1577975"/>
          <p14:tracePt t="118573" x="3827463" y="1587500"/>
          <p14:tracePt t="118590" x="3792538" y="1595438"/>
          <p14:tracePt t="118607" x="3783013" y="1595438"/>
          <p14:tracePt t="118623" x="3765550" y="1595438"/>
          <p14:tracePt t="118640" x="3756025" y="1604963"/>
          <p14:tracePt t="118657" x="3738563" y="1622425"/>
          <p14:tracePt t="118674" x="3729038" y="1631950"/>
          <p14:tracePt t="118690" x="3721100" y="1631950"/>
          <p14:tracePt t="118723" x="3711575" y="1631950"/>
          <p14:tracePt t="118740" x="3702050" y="1639888"/>
          <p14:tracePt t="118756" x="3684588" y="1649413"/>
          <p14:tracePt t="118773" x="3675063" y="1658938"/>
          <p14:tracePt t="118790" x="3657600" y="1658938"/>
          <p14:tracePt t="118807" x="3648075" y="1666875"/>
          <p14:tracePt t="118823" x="3648075" y="1676400"/>
          <p14:tracePt t="118856" x="3640138" y="1676400"/>
          <p14:tracePt t="118881" x="3630613" y="1685925"/>
          <p14:tracePt t="119073" x="3640138" y="1685925"/>
          <p14:tracePt t="119089" x="3648075" y="1685925"/>
          <p14:tracePt t="119113" x="3657600" y="1685925"/>
          <p14:tracePt t="119121" x="3667125" y="1685925"/>
          <p14:tracePt t="119137" x="3675063" y="1685925"/>
          <p14:tracePt t="119153" x="3684588" y="1685925"/>
          <p14:tracePt t="119161" x="3694113" y="1685925"/>
          <p14:tracePt t="119173" x="3702050" y="1685925"/>
          <p14:tracePt t="119190" x="3721100" y="1685925"/>
          <p14:tracePt t="119206" x="3746500" y="1685925"/>
          <p14:tracePt t="119223" x="3765550" y="1685925"/>
          <p14:tracePt t="119241" x="3810000" y="1685925"/>
          <p14:tracePt t="119256" x="3846513" y="1685925"/>
          <p14:tracePt t="119273" x="3890963" y="1685925"/>
          <p14:tracePt t="119290" x="3917950" y="1685925"/>
          <p14:tracePt t="119307" x="3952875" y="1685925"/>
          <p14:tracePt t="119323" x="3998913" y="1685925"/>
          <p14:tracePt t="119340" x="4043363" y="1693863"/>
          <p14:tracePt t="119357" x="4097338" y="1703388"/>
          <p14:tracePt t="119373" x="4124325" y="1712913"/>
          <p14:tracePt t="119391" x="4151313" y="1712913"/>
          <p14:tracePt t="119407" x="4168775" y="1712913"/>
          <p14:tracePt t="119423" x="4186238" y="1712913"/>
          <p14:tracePt t="119440" x="4195763" y="1712913"/>
          <p14:tracePt t="119457" x="4213225" y="1712913"/>
          <p14:tracePt t="119473" x="4222750" y="1712913"/>
          <p14:tracePt t="119490" x="4230688" y="1712913"/>
          <p14:tracePt t="119529" x="4240213" y="1712913"/>
          <p14:tracePt t="119561" x="4249738" y="1712913"/>
          <p14:tracePt t="119697" x="4257675" y="1712913"/>
          <p14:tracePt t="119713" x="4267200" y="1712913"/>
          <p14:tracePt t="119721" x="4284663" y="1712913"/>
          <p14:tracePt t="119729" x="4294188" y="1712913"/>
          <p14:tracePt t="119740" x="4311650" y="1712913"/>
          <p14:tracePt t="119756" x="4356100" y="1720850"/>
          <p14:tracePt t="119773" x="4410075" y="1720850"/>
          <p14:tracePt t="119790" x="4464050" y="1720850"/>
          <p14:tracePt t="119807" x="4491038" y="1720850"/>
          <p14:tracePt t="119823" x="4508500" y="1720850"/>
          <p14:tracePt t="119840" x="4527550" y="1720850"/>
          <p14:tracePt t="119856" x="4545013" y="1720850"/>
          <p14:tracePt t="119873" x="4581525" y="1720850"/>
          <p14:tracePt t="119890" x="4616450" y="1720850"/>
          <p14:tracePt t="119907" x="4660900" y="1703388"/>
          <p14:tracePt t="119923" x="4706938" y="1703388"/>
          <p14:tracePt t="119940" x="4733925" y="1685925"/>
          <p14:tracePt t="119956" x="4751388" y="1685925"/>
          <p14:tracePt t="119990" x="4760913" y="1676400"/>
          <p14:tracePt t="120023" x="4778375" y="1676400"/>
          <p14:tracePt t="120040" x="4787900" y="1676400"/>
          <p14:tracePt t="120057" x="4805363" y="1666875"/>
          <p14:tracePt t="120073" x="4822825" y="1658938"/>
          <p14:tracePt t="120090" x="4832350" y="1649413"/>
          <p14:tracePt t="120137" x="4822825" y="1649413"/>
          <p14:tracePt t="120146" x="4768850" y="1649413"/>
          <p14:tracePt t="120156" x="4679950" y="1649413"/>
          <p14:tracePt t="120174" x="4500563" y="1666875"/>
          <p14:tracePt t="120190" x="4356100" y="1685925"/>
          <p14:tracePt t="120207" x="4267200" y="1703388"/>
          <p14:tracePt t="120223" x="4222750" y="1712913"/>
          <p14:tracePt t="120240" x="4195763" y="1712913"/>
          <p14:tracePt t="120257" x="4151313" y="1720850"/>
          <p14:tracePt t="120273" x="4033838" y="1730375"/>
          <p14:tracePt t="120290" x="3944938" y="1730375"/>
          <p14:tracePt t="120307" x="3890963" y="1730375"/>
          <p14:tracePt t="120323" x="3846513" y="1730375"/>
          <p14:tracePt t="120340" x="3819525" y="1730375"/>
          <p14:tracePt t="120357" x="3773488" y="1730375"/>
          <p14:tracePt t="120373" x="3721100" y="1730375"/>
          <p14:tracePt t="120391" x="3675063" y="1730375"/>
          <p14:tracePt t="120407" x="3640138" y="1730375"/>
          <p14:tracePt t="120423" x="3630613" y="1730375"/>
          <p14:tracePt t="120457" x="3621088" y="1730375"/>
          <p14:tracePt t="120594" x="3630613" y="1730375"/>
          <p14:tracePt t="120602" x="3657600" y="1730375"/>
          <p14:tracePt t="120609" x="3684588" y="1730375"/>
          <p14:tracePt t="120623" x="3702050" y="1730375"/>
          <p14:tracePt t="120640" x="3765550" y="1730375"/>
          <p14:tracePt t="120657" x="3800475" y="1730375"/>
          <p14:tracePt t="120674" x="3854450" y="1730375"/>
          <p14:tracePt t="120690" x="3898900" y="1739900"/>
          <p14:tracePt t="120707" x="3952875" y="1739900"/>
          <p14:tracePt t="120723" x="4006850" y="1739900"/>
          <p14:tracePt t="120740" x="4060825" y="1739900"/>
          <p14:tracePt t="120757" x="4087813" y="1739900"/>
          <p14:tracePt t="120773" x="4114800" y="1739900"/>
          <p14:tracePt t="120790" x="4132263" y="1739900"/>
          <p14:tracePt t="120807" x="4178300" y="1739900"/>
          <p14:tracePt t="120823" x="4222750" y="1739900"/>
          <p14:tracePt t="120840" x="4267200" y="1739900"/>
          <p14:tracePt t="120857" x="4294188" y="1739900"/>
          <p14:tracePt t="120873" x="4321175" y="1739900"/>
          <p14:tracePt t="120890" x="4330700" y="1739900"/>
          <p14:tracePt t="120907" x="4338638" y="1739900"/>
          <p14:tracePt t="120923" x="4348163" y="1739900"/>
          <p14:tracePt t="120945" x="4356100" y="1739900"/>
          <p14:tracePt t="120962" x="4365625" y="1739900"/>
          <p14:tracePt t="120973" x="4375150" y="1739900"/>
          <p14:tracePt t="120990" x="4383088" y="1739900"/>
          <p14:tracePt t="121007" x="4392613" y="1739900"/>
          <p14:tracePt t="121023" x="4410075" y="1739900"/>
          <p14:tracePt t="121040" x="4437063" y="1739900"/>
          <p14:tracePt t="121057" x="4464050" y="1739900"/>
          <p14:tracePt t="121074" x="4473575" y="1739900"/>
          <p14:tracePt t="121090" x="4483100" y="1739900"/>
          <p14:tracePt t="121107" x="4491038" y="1739900"/>
          <p14:tracePt t="121123" x="4508500" y="1739900"/>
          <p14:tracePt t="121140" x="4527550" y="1739900"/>
          <p14:tracePt t="121157" x="4562475" y="1739900"/>
          <p14:tracePt t="121173" x="4589463" y="1739900"/>
          <p14:tracePt t="121190" x="4608513" y="1739900"/>
          <p14:tracePt t="121207" x="4625975" y="1739900"/>
          <p14:tracePt t="121223" x="4652963" y="1739900"/>
          <p14:tracePt t="121240" x="4679950" y="1739900"/>
          <p14:tracePt t="121257" x="4697413" y="1739900"/>
          <p14:tracePt t="121274" x="4714875" y="1739900"/>
          <p14:tracePt t="121290" x="4724400" y="1730375"/>
          <p14:tracePt t="121362" x="4733925" y="1730375"/>
          <p14:tracePt t="121426" x="4733925" y="1720850"/>
          <p14:tracePt t="121490" x="4733925" y="1712913"/>
          <p14:tracePt t="121554" x="4724400" y="1712913"/>
          <p14:tracePt t="121586" x="4714875" y="1712913"/>
          <p14:tracePt t="121594" x="4706938" y="1712913"/>
          <p14:tracePt t="121610" x="4697413" y="1712913"/>
          <p14:tracePt t="121618" x="4679950" y="1712913"/>
          <p14:tracePt t="121626" x="4670425" y="1712913"/>
          <p14:tracePt t="121640" x="4652963" y="1712913"/>
          <p14:tracePt t="121658" x="4589463" y="1712913"/>
          <p14:tracePt t="121674" x="4535488" y="1712913"/>
          <p14:tracePt t="121690" x="4473575" y="1712913"/>
          <p14:tracePt t="121707" x="4419600" y="1720850"/>
          <p14:tracePt t="121724" x="4383088" y="1730375"/>
          <p14:tracePt t="121740" x="4365625" y="1730375"/>
          <p14:tracePt t="121757" x="4348163" y="1730375"/>
          <p14:tracePt t="121774" x="4338638" y="1730375"/>
          <p14:tracePt t="121790" x="4321175" y="1730375"/>
          <p14:tracePt t="121807" x="4284663" y="1730375"/>
          <p14:tracePt t="121824" x="4249738" y="1730375"/>
          <p14:tracePt t="121840" x="4213225" y="1739900"/>
          <p14:tracePt t="121858" x="4178300" y="1747838"/>
          <p14:tracePt t="121874" x="4159250" y="1747838"/>
          <p14:tracePt t="121890" x="4151313" y="1747838"/>
          <p14:tracePt t="121907" x="4124325" y="1747838"/>
          <p14:tracePt t="121924" x="4105275" y="1747838"/>
          <p14:tracePt t="121940" x="4078288" y="1747838"/>
          <p14:tracePt t="121957" x="4051300" y="1747838"/>
          <p14:tracePt t="121974" x="4033838" y="1747838"/>
          <p14:tracePt t="122007" x="4025900" y="1747838"/>
          <p14:tracePt t="122024" x="4025900" y="1757363"/>
          <p14:tracePt t="122066" x="4025900" y="1765300"/>
          <p14:tracePt t="122106" x="4033838" y="1765300"/>
          <p14:tracePt t="122114" x="4051300" y="1765300"/>
          <p14:tracePt t="122124" x="4078288" y="1765300"/>
          <p14:tracePt t="122370" x="4070350" y="1765300"/>
          <p14:tracePt t="122378" x="4043363" y="1765300"/>
          <p14:tracePt t="122385" x="4033838" y="1765300"/>
          <p14:tracePt t="122394" x="4006850" y="1765300"/>
          <p14:tracePt t="122407" x="3979863" y="1765300"/>
          <p14:tracePt t="122424" x="3944938" y="1774825"/>
          <p14:tracePt t="122440" x="3898900" y="1774825"/>
          <p14:tracePt t="122458" x="3854450" y="1774825"/>
          <p14:tracePt t="122474" x="3836988" y="1774825"/>
          <p14:tracePt t="122490" x="3827463" y="1774825"/>
          <p14:tracePt t="122507" x="3819525" y="1774825"/>
          <p14:tracePt t="122524" x="3800475" y="1774825"/>
          <p14:tracePt t="122540" x="3773488" y="1765300"/>
          <p14:tracePt t="122557" x="3765550" y="1765300"/>
          <p14:tracePt t="122574" x="3756025" y="1765300"/>
          <p14:tracePt t="122730" x="3756025" y="1757363"/>
          <p14:tracePt t="122746" x="3773488" y="1757363"/>
          <p14:tracePt t="122754" x="3792538" y="1757363"/>
          <p14:tracePt t="122762" x="3810000" y="1757363"/>
          <p14:tracePt t="122774" x="3846513" y="1757363"/>
          <p14:tracePt t="122790" x="3908425" y="1757363"/>
          <p14:tracePt t="122807" x="4006850" y="1757363"/>
          <p14:tracePt t="122824" x="4114800" y="1757363"/>
          <p14:tracePt t="122841" x="4222750" y="1757363"/>
          <p14:tracePt t="122858" x="4284663" y="1757363"/>
          <p14:tracePt t="122874" x="4303713" y="1757363"/>
          <p14:tracePt t="122890" x="4311650" y="1757363"/>
          <p14:tracePt t="122922" x="4311650" y="1747838"/>
          <p14:tracePt t="122970" x="4321175" y="1747838"/>
          <p14:tracePt t="122986" x="4338638" y="1747838"/>
          <p14:tracePt t="122994" x="4356100" y="1747838"/>
          <p14:tracePt t="123002" x="4375150" y="1747838"/>
          <p14:tracePt t="123010" x="4383088" y="1747838"/>
          <p14:tracePt t="123024" x="4402138" y="1747838"/>
          <p14:tracePt t="123041" x="4437063" y="1747838"/>
          <p14:tracePt t="123058" x="4446588" y="1747838"/>
          <p14:tracePt t="123122" x="4456113" y="1747838"/>
          <p14:tracePt t="123138" x="4464050" y="1747838"/>
          <p14:tracePt t="123250" x="4473575" y="1747838"/>
          <p14:tracePt t="123258" x="4483100" y="1747838"/>
          <p14:tracePt t="123266" x="4483100" y="1757363"/>
          <p14:tracePt t="123314" x="4483100" y="1765300"/>
          <p14:tracePt t="123546" x="4491038" y="1765300"/>
          <p14:tracePt t="123554" x="4500563" y="1757363"/>
          <p14:tracePt t="123570" x="4508500" y="1757363"/>
          <p14:tracePt t="123594" x="4518025" y="1757363"/>
          <p14:tracePt t="123610" x="4527550" y="1757363"/>
          <p14:tracePt t="123618" x="4535488" y="1757363"/>
          <p14:tracePt t="123626" x="4545013" y="1757363"/>
          <p14:tracePt t="123642" x="4554538" y="1757363"/>
          <p14:tracePt t="123658" x="4581525" y="1757363"/>
          <p14:tracePt t="123674" x="4598988" y="1757363"/>
          <p14:tracePt t="123691" x="4616450" y="1757363"/>
          <p14:tracePt t="123707" x="4635500" y="1757363"/>
          <p14:tracePt t="123724" x="4643438" y="1757363"/>
          <p14:tracePt t="123741" x="4652963" y="1757363"/>
          <p14:tracePt t="123874" x="4660900" y="1757363"/>
          <p14:tracePt t="124866" x="4679950" y="1757363"/>
          <p14:tracePt t="124874" x="4697413" y="1757363"/>
          <p14:tracePt t="124882" x="4724400" y="1757363"/>
          <p14:tracePt t="124891" x="4741863" y="1757363"/>
          <p14:tracePt t="124907" x="4760913" y="1757363"/>
          <p14:tracePt t="124924" x="4778375" y="1757363"/>
          <p14:tracePt t="124941" x="4787900" y="1757363"/>
          <p14:tracePt t="124957" x="4813300" y="1757363"/>
          <p14:tracePt t="124974" x="4832350" y="1757363"/>
          <p14:tracePt t="124991" x="4849813" y="1757363"/>
          <p14:tracePt t="125008" x="4876800" y="1757363"/>
          <p14:tracePt t="125024" x="4894263" y="1757363"/>
          <p14:tracePt t="125041" x="4921250" y="1757363"/>
          <p14:tracePt t="125058" x="4965700" y="1757363"/>
          <p14:tracePt t="125074" x="5019675" y="1757363"/>
          <p14:tracePt t="125091" x="5100638" y="1757363"/>
          <p14:tracePt t="125108" x="5208588" y="1765300"/>
          <p14:tracePt t="125124" x="5360988" y="1784350"/>
          <p14:tracePt t="125141" x="5522913" y="1811338"/>
          <p14:tracePt t="125158" x="5675313" y="1828800"/>
          <p14:tracePt t="125174" x="5827713" y="1855788"/>
          <p14:tracePt t="125191" x="5953125" y="1865313"/>
          <p14:tracePt t="125208" x="6078538" y="1873250"/>
          <p14:tracePt t="125224" x="6203950" y="1873250"/>
          <p14:tracePt t="125241" x="6319838" y="1873250"/>
          <p14:tracePt t="125258" x="6526213" y="1909763"/>
          <p14:tracePt t="125274" x="6688138" y="1944688"/>
          <p14:tracePt t="125291" x="6821488" y="1971675"/>
          <p14:tracePt t="125308" x="6946900" y="2008188"/>
          <p14:tracePt t="125324" x="7091363" y="2044700"/>
          <p14:tracePt t="125341" x="7216775" y="2079625"/>
          <p14:tracePt t="125358" x="7324725" y="2089150"/>
          <p14:tracePt t="125374" x="7378700" y="2097088"/>
          <p14:tracePt t="125392" x="7431088" y="2097088"/>
          <p14:tracePt t="125408" x="7485063" y="2097088"/>
          <p14:tracePt t="125424" x="7539038" y="2097088"/>
          <p14:tracePt t="125441" x="7602538" y="2124075"/>
          <p14:tracePt t="125458" x="7637463" y="2124075"/>
          <p14:tracePt t="125626" x="7629525" y="2133600"/>
          <p14:tracePt t="125666" x="7637463" y="2133600"/>
          <p14:tracePt t="125674" x="7656513" y="2133600"/>
          <p14:tracePt t="125682" x="7691438" y="2133600"/>
          <p14:tracePt t="125691" x="7754938" y="2133600"/>
          <p14:tracePt t="125708" x="7861300" y="2160588"/>
          <p14:tracePt t="125724" x="7924800" y="2187575"/>
          <p14:tracePt t="125741" x="8005763" y="2222500"/>
          <p14:tracePt t="125758" x="8131175" y="2276475"/>
          <p14:tracePt t="125774" x="8283575" y="2349500"/>
          <p14:tracePt t="125791" x="8399463" y="2401888"/>
          <p14:tracePt t="125808" x="8470900" y="2438400"/>
          <p14:tracePt t="125824" x="8534400" y="2482850"/>
          <p14:tracePt t="125841" x="8561388" y="2527300"/>
          <p14:tracePt t="125858" x="8588375" y="2581275"/>
          <p14:tracePt t="125875" x="8597900" y="2590800"/>
          <p14:tracePt t="125891" x="8605838" y="2600325"/>
          <p14:tracePt t="125954" x="8605838" y="2608263"/>
          <p14:tracePt t="126018" x="8597900" y="2608263"/>
          <p14:tracePt t="126026" x="8588375" y="2608263"/>
          <p14:tracePt t="126034" x="8578850" y="2608263"/>
          <p14:tracePt t="126043" x="8570913" y="2608263"/>
          <p14:tracePt t="126058" x="8543925" y="2608263"/>
          <p14:tracePt t="126074" x="8524875" y="2608263"/>
          <p14:tracePt t="126091" x="8516938" y="2608263"/>
          <p14:tracePt t="126108" x="8507413" y="2608263"/>
          <p14:tracePt t="126125" x="8497888" y="2608263"/>
          <p14:tracePt t="126141" x="8489950" y="2608263"/>
          <p14:tracePt t="126174" x="8480425" y="2608263"/>
          <p14:tracePt t="126191" x="8470900" y="2608263"/>
          <p14:tracePt t="126394" x="8462963" y="2608263"/>
          <p14:tracePt t="126466" x="8462963" y="2617788"/>
          <p14:tracePt t="127026" x="8462963" y="2627313"/>
          <p14:tracePt t="127058" x="8462963" y="2635250"/>
          <p14:tracePt t="127282" x="8462963" y="2644775"/>
          <p14:tracePt t="127314" x="8462963" y="2654300"/>
          <p14:tracePt t="127339" x="8453438" y="2662238"/>
          <p14:tracePt t="127378" x="8453438" y="2671763"/>
          <p14:tracePt t="127530" x="8453438" y="2689225"/>
          <p14:tracePt t="127562" x="8453438" y="2698750"/>
          <p14:tracePt t="127578" x="8462963" y="2706688"/>
          <p14:tracePt t="127586" x="8462963" y="2716213"/>
          <p14:tracePt t="127594" x="8462963" y="2725738"/>
          <p14:tracePt t="127611" x="8470900" y="2733675"/>
          <p14:tracePt t="127627" x="8470900" y="2743200"/>
          <p14:tracePt t="127643" x="8470900" y="2752725"/>
          <p14:tracePt t="127659" x="8470900" y="2760663"/>
          <p14:tracePt t="127675" x="8489950" y="2787650"/>
          <p14:tracePt t="127691" x="8497888" y="2814638"/>
          <p14:tracePt t="127708" x="8507413" y="2832100"/>
          <p14:tracePt t="127725" x="8507413" y="2851150"/>
          <p14:tracePt t="127741" x="8516938" y="2878138"/>
          <p14:tracePt t="127758" x="8524875" y="2905125"/>
          <p14:tracePt t="127775" x="8524875" y="2949575"/>
          <p14:tracePt t="127792" x="8524875" y="3003550"/>
          <p14:tracePt t="127808" x="8524875" y="3048000"/>
          <p14:tracePt t="127825" x="8524875" y="3092450"/>
          <p14:tracePt t="127841" x="8524875" y="3146425"/>
          <p14:tracePt t="127858" x="8507413" y="3236913"/>
          <p14:tracePt t="127875" x="8497888" y="3308350"/>
          <p14:tracePt t="127891" x="8497888" y="3352800"/>
          <p14:tracePt t="127908" x="8489950" y="3379788"/>
          <p14:tracePt t="127925" x="8480425" y="3416300"/>
          <p14:tracePt t="127941" x="8470900" y="3451225"/>
          <p14:tracePt t="127958" x="8470900" y="3495675"/>
          <p14:tracePt t="127975" x="8470900" y="3532188"/>
          <p14:tracePt t="127991" x="8470900" y="3559175"/>
          <p14:tracePt t="128008" x="8470900" y="3586163"/>
          <p14:tracePt t="128025" x="8470900" y="3613150"/>
          <p14:tracePt t="128042" x="8470900" y="3657600"/>
          <p14:tracePt t="128058" x="8470900" y="3765550"/>
          <p14:tracePt t="128075" x="8470900" y="3836988"/>
          <p14:tracePt t="128091" x="8470900" y="3890963"/>
          <p14:tracePt t="128108" x="8480425" y="3917950"/>
          <p14:tracePt t="128125" x="8480425" y="3925888"/>
          <p14:tracePt t="128142" x="8489950" y="3944938"/>
          <p14:tracePt t="128158" x="8489950" y="3962400"/>
          <p14:tracePt t="128175" x="8489950" y="3998913"/>
          <p14:tracePt t="128192" x="8489950" y="4025900"/>
          <p14:tracePt t="128208" x="8497888" y="4043363"/>
          <p14:tracePt t="128225" x="8497888" y="4051300"/>
          <p14:tracePt t="128283" x="8507413" y="4060825"/>
          <p14:tracePt t="128306" x="8516938" y="4070350"/>
          <p14:tracePt t="128579" x="8524875" y="4078288"/>
          <p14:tracePt t="128586" x="8534400" y="4087813"/>
          <p14:tracePt t="128594" x="8543925" y="4105275"/>
          <p14:tracePt t="128608" x="8551863" y="4114800"/>
          <p14:tracePt t="128625" x="8615363" y="4151313"/>
          <p14:tracePt t="128642" x="8704263" y="4195763"/>
          <p14:tracePt t="128658" x="8937625" y="4267200"/>
          <p14:tracePt t="128675" x="9161463" y="4330700"/>
          <p14:tracePt t="128692" x="9367838" y="4375150"/>
          <p14:tracePt t="128708" x="9574213" y="4410075"/>
          <p14:tracePt t="128725" x="9744075" y="4437063"/>
          <p14:tracePt t="128741" x="9888538" y="4456113"/>
          <p14:tracePt t="128758" x="9994900" y="4473575"/>
          <p14:tracePt t="128775" x="10112375" y="4473575"/>
          <p14:tracePt t="128792" x="10228263" y="4473575"/>
          <p14:tracePt t="128808" x="10363200" y="4473575"/>
          <p14:tracePt t="128825" x="10506075" y="4473575"/>
          <p14:tracePt t="128842" x="10623550" y="4473575"/>
          <p14:tracePt t="128858" x="10748963" y="4473575"/>
          <p14:tracePt t="128875" x="10810875" y="4464050"/>
          <p14:tracePt t="128892" x="10829925" y="4446588"/>
          <p14:tracePt t="128908" x="10864850" y="4429125"/>
          <p14:tracePt t="128925" x="10918825" y="4392613"/>
          <p14:tracePt t="128942" x="10972800" y="4356100"/>
          <p14:tracePt t="128958" x="11017250" y="4321175"/>
          <p14:tracePt t="128975" x="11053763" y="4294188"/>
          <p14:tracePt t="128992" x="11071225" y="4284663"/>
          <p14:tracePt t="129008" x="11080750" y="4267200"/>
          <p14:tracePt t="129025" x="11098213" y="4257675"/>
          <p14:tracePt t="129042" x="11107738" y="4249738"/>
          <p14:tracePt t="129058" x="11115675" y="4222750"/>
          <p14:tracePt t="129075" x="11115675" y="4213225"/>
          <p14:tracePt t="129092" x="11115675" y="4203700"/>
          <p14:tracePt t="129108" x="11115675" y="4195763"/>
          <p14:tracePt t="129125" x="11115675" y="4186238"/>
          <p14:tracePt t="129141" x="11107738" y="4186238"/>
          <p14:tracePt t="129158" x="11071225" y="4186238"/>
          <p14:tracePt t="129175" x="11026775" y="4186238"/>
          <p14:tracePt t="129192" x="10990263" y="4186238"/>
          <p14:tracePt t="129208" x="10972800" y="4186238"/>
          <p14:tracePt t="129225" x="10963275" y="4186238"/>
          <p14:tracePt t="129242" x="10955338" y="4186238"/>
          <p14:tracePt t="129322" x="10955338" y="4178300"/>
          <p14:tracePt t="129331" x="10955338" y="4168775"/>
          <p14:tracePt t="129342" x="10955338" y="4159250"/>
          <p14:tracePt t="129358" x="10955338" y="4141788"/>
          <p14:tracePt t="129375" x="10955338" y="4132263"/>
          <p14:tracePt t="129394" x="10955338" y="4124325"/>
          <p14:tracePt t="129467" x="10936288" y="4141788"/>
          <p14:tracePt t="129483" x="10936288" y="4151313"/>
          <p14:tracePt t="129491" x="10918825" y="4178300"/>
          <p14:tracePt t="129498" x="10918825" y="4186238"/>
          <p14:tracePt t="129515" x="10918825" y="4195763"/>
          <p14:tracePt t="129525" x="10909300" y="4195763"/>
          <p14:tracePt t="129603" x="10909300" y="4186238"/>
          <p14:tracePt t="129618" x="10909300" y="4178300"/>
          <p14:tracePt t="129626" x="10909300" y="4168775"/>
          <p14:tracePt t="129643" x="10909300" y="4159250"/>
          <p14:tracePt t="129658" x="10918825" y="4151313"/>
          <p14:tracePt t="129763" x="10918825" y="4159250"/>
          <p14:tracePt t="129787" x="10918825" y="4168775"/>
          <p14:tracePt t="129875" x="10936288" y="4168775"/>
          <p14:tracePt t="129898" x="10945813" y="4159250"/>
          <p14:tracePt t="129907" x="10945813" y="4151313"/>
          <p14:tracePt t="129923" x="10955338" y="4141788"/>
          <p14:tracePt t="129947" x="10955338" y="4132263"/>
          <p14:tracePt t="130019" x="10955338" y="4141788"/>
          <p14:tracePt t="130034" x="10955338" y="4159250"/>
          <p14:tracePt t="130051" x="10955338" y="4168775"/>
          <p14:tracePt t="130058" x="10955338" y="4178300"/>
          <p14:tracePt t="130066" x="10955338" y="4186238"/>
          <p14:tracePt t="130163" x="10955338" y="4178300"/>
          <p14:tracePt t="130171" x="10955338" y="4159250"/>
          <p14:tracePt t="130179" x="10955338" y="4151313"/>
          <p14:tracePt t="130192" x="10955338" y="4141788"/>
          <p14:tracePt t="130209" x="10955338" y="4132263"/>
          <p14:tracePt t="130243" x="10955338" y="4124325"/>
          <p14:tracePt t="130258" x="10945813" y="4132263"/>
          <p14:tracePt t="130275" x="10936288" y="4151313"/>
          <p14:tracePt t="130283" x="10936288" y="4159250"/>
          <p14:tracePt t="130292" x="10936288" y="4168775"/>
          <p14:tracePt t="130699" x="10918825" y="4178300"/>
          <p14:tracePt t="130723" x="10918825" y="4186238"/>
          <p14:tracePt t="130787" x="10909300" y="4203700"/>
          <p14:tracePt t="130995" x="10909300" y="4195763"/>
          <p14:tracePt t="131531" x="10909300" y="4186238"/>
          <p14:tracePt t="131539" x="10909300" y="4178300"/>
          <p14:tracePt t="131547" x="10909300" y="4168775"/>
          <p14:tracePt t="131611" x="10918825" y="4159250"/>
          <p14:tracePt t="131643" x="10918825" y="4168775"/>
          <p14:tracePt t="131651" x="10918825" y="4178300"/>
          <p14:tracePt t="131667" x="10918825" y="4186238"/>
          <p14:tracePt t="131755" x="10928350" y="4186238"/>
          <p14:tracePt t="131819" x="10936288" y="4186238"/>
          <p14:tracePt t="131835" x="10945813" y="4203700"/>
          <p14:tracePt t="131851" x="10945813" y="4213225"/>
          <p14:tracePt t="131859" x="10955338" y="4222750"/>
          <p14:tracePt t="131923" x="10955338" y="4230688"/>
          <p14:tracePt t="133243" x="10963275" y="4230688"/>
          <p14:tracePt t="133251" x="10982325" y="4222750"/>
          <p14:tracePt t="133259" x="10990263" y="4203700"/>
          <p14:tracePt t="133276" x="11009313" y="4178300"/>
          <p14:tracePt t="133587" x="11009313" y="4186238"/>
          <p14:tracePt t="133595" x="10999788" y="4186238"/>
          <p14:tracePt t="133667" x="10990263" y="4186238"/>
          <p14:tracePt t="133683" x="10982325" y="4186238"/>
          <p14:tracePt t="133971" x="10990263" y="4186238"/>
          <p14:tracePt t="133979" x="10999788" y="4178300"/>
          <p14:tracePt t="133987" x="11009313" y="4168775"/>
          <p14:tracePt t="133995" x="11026775" y="4159250"/>
          <p14:tracePt t="134009" x="11036300" y="4151313"/>
          <p14:tracePt t="134026" x="11044238" y="4124325"/>
          <p14:tracePt t="134044" x="11061700" y="4105275"/>
          <p14:tracePt t="134059" x="11061700" y="4087813"/>
          <p14:tracePt t="134076" x="11061700" y="4070350"/>
          <p14:tracePt t="134092" x="11071225" y="4060825"/>
          <p14:tracePt t="134109" x="11080750" y="4025900"/>
          <p14:tracePt t="134126" x="11080750" y="3979863"/>
          <p14:tracePt t="134143" x="11080750" y="3917950"/>
          <p14:tracePt t="134159" x="11080750" y="3846513"/>
          <p14:tracePt t="134176" x="11080750" y="3783013"/>
          <p14:tracePt t="134193" x="11080750" y="3729038"/>
          <p14:tracePt t="134209" x="11080750" y="3684588"/>
          <p14:tracePt t="134226" x="11080750" y="3640138"/>
          <p14:tracePt t="134243" x="11080750" y="3559175"/>
          <p14:tracePt t="134259" x="11080750" y="3514725"/>
          <p14:tracePt t="134276" x="11080750" y="3478213"/>
          <p14:tracePt t="134292" x="11088688" y="3441700"/>
          <p14:tracePt t="134309" x="11088688" y="3397250"/>
          <p14:tracePt t="134326" x="11098213" y="3343275"/>
          <p14:tracePt t="134343" x="11098213" y="3325813"/>
          <p14:tracePt t="134359" x="11098213" y="3281363"/>
          <p14:tracePt t="134376" x="11098213" y="3227388"/>
          <p14:tracePt t="134393" x="11098213" y="3173413"/>
          <p14:tracePt t="134409" x="11098213" y="3128963"/>
          <p14:tracePt t="134426" x="11098213" y="3074988"/>
          <p14:tracePt t="134443" x="11098213" y="3011488"/>
          <p14:tracePt t="134459" x="11098213" y="2994025"/>
          <p14:tracePt t="134476" x="11098213" y="2967038"/>
          <p14:tracePt t="134493" x="11098213" y="2940050"/>
          <p14:tracePt t="134509" x="11098213" y="2922588"/>
          <p14:tracePt t="134526" x="11098213" y="2895600"/>
          <p14:tracePt t="134543" x="11098213" y="2868613"/>
          <p14:tracePt t="134559" x="11098213" y="2841625"/>
          <p14:tracePt t="134576" x="11098213" y="2832100"/>
          <p14:tracePt t="134593" x="11098213" y="2806700"/>
          <p14:tracePt t="134609" x="11098213" y="2779713"/>
          <p14:tracePt t="134626" x="11107738" y="2743200"/>
          <p14:tracePt t="134643" x="11107738" y="2689225"/>
          <p14:tracePt t="134659" x="11107738" y="2662238"/>
          <p14:tracePt t="134676" x="11107738" y="2644775"/>
          <p14:tracePt t="134723" x="11107738" y="2635250"/>
          <p14:tracePt t="134747" x="11107738" y="2627313"/>
          <p14:tracePt t="134763" x="11107738" y="2617788"/>
          <p14:tracePt t="134779" x="11107738" y="2608263"/>
          <p14:tracePt t="134795" x="11107738" y="2600325"/>
          <p14:tracePt t="134803" x="11107738" y="2590800"/>
          <p14:tracePt t="134829" x="11107738" y="2581275"/>
          <p14:tracePt t="134843" x="11107738" y="2573338"/>
          <p14:tracePt t="134859" x="11107738" y="2563813"/>
          <p14:tracePt t="134867" x="11107738" y="2554288"/>
          <p14:tracePt t="134883" x="11107738" y="2546350"/>
          <p14:tracePt t="134893" x="11107738" y="2536825"/>
          <p14:tracePt t="134915" x="11107738" y="2527300"/>
          <p14:tracePt t="134926" x="11107738" y="2519363"/>
          <p14:tracePt t="134947" x="11107738" y="2509838"/>
          <p14:tracePt t="134987" x="11107738" y="2501900"/>
          <p14:tracePt t="135131" x="11115675" y="2501900"/>
          <p14:tracePt t="135139" x="11134725" y="2501900"/>
          <p14:tracePt t="135147" x="11152188" y="2509838"/>
          <p14:tracePt t="135159" x="11169650" y="2509838"/>
          <p14:tracePt t="135176" x="11206163" y="2519363"/>
          <p14:tracePt t="135193" x="11233150" y="2527300"/>
          <p14:tracePt t="135209" x="11250613" y="2527300"/>
          <p14:tracePt t="135226" x="11260138" y="2527300"/>
          <p14:tracePt t="135243" x="11277600" y="2527300"/>
          <p14:tracePt t="135259" x="11287125" y="2536825"/>
          <p14:tracePt t="135276" x="11304588" y="2536825"/>
          <p14:tracePt t="135293" x="11314113" y="2536825"/>
          <p14:tracePt t="135309" x="11341100" y="2546350"/>
          <p14:tracePt t="135326" x="11358563" y="2546350"/>
          <p14:tracePt t="135343" x="11376025" y="2546350"/>
          <p14:tracePt t="135359" x="11403013" y="2546350"/>
          <p14:tracePt t="135376" x="11439525" y="2546350"/>
          <p14:tracePt t="135393" x="11456988" y="2546350"/>
          <p14:tracePt t="135409" x="11493500" y="2546350"/>
          <p14:tracePt t="135426" x="11501438" y="2546350"/>
          <p14:tracePt t="135443" x="11528425" y="2546350"/>
          <p14:tracePt t="135460" x="11545888" y="2546350"/>
          <p14:tracePt t="135476" x="11564938" y="2546350"/>
          <p14:tracePt t="135493" x="11582400" y="2546350"/>
          <p14:tracePt t="135509" x="11599863" y="2546350"/>
          <p14:tracePt t="135526" x="11618913" y="2546350"/>
          <p14:tracePt t="135543" x="11626850" y="2546350"/>
          <p14:tracePt t="135559" x="11645900" y="2546350"/>
          <p14:tracePt t="135576" x="11653838" y="2546350"/>
          <p14:tracePt t="135593" x="11671300" y="2546350"/>
          <p14:tracePt t="135626" x="11680825" y="2546350"/>
          <p14:tracePt t="135643" x="11690350" y="2546350"/>
          <p14:tracePt t="135667" x="11698288" y="2546350"/>
          <p14:tracePt t="135676" x="11698288" y="2554288"/>
          <p14:tracePt t="135827" x="11671300" y="2554288"/>
          <p14:tracePt t="135835" x="11645900" y="2554288"/>
          <p14:tracePt t="135844" x="11618913" y="2554288"/>
          <p14:tracePt t="135859" x="11572875" y="2554288"/>
          <p14:tracePt t="135876" x="11518900" y="2554288"/>
          <p14:tracePt t="135893" x="11483975" y="2554288"/>
          <p14:tracePt t="135910" x="11456988" y="2554288"/>
          <p14:tracePt t="135926" x="11420475" y="2554288"/>
          <p14:tracePt t="135943" x="11393488" y="2563813"/>
          <p14:tracePt t="135960" x="11366500" y="2563813"/>
          <p14:tracePt t="135976" x="11341100" y="2573338"/>
          <p14:tracePt t="135993" x="11322050" y="2573338"/>
          <p14:tracePt t="136010" x="11314113" y="2581275"/>
          <p14:tracePt t="136026" x="11295063" y="2590800"/>
          <p14:tracePt t="136043" x="11277600" y="2600325"/>
          <p14:tracePt t="136060" x="11268075" y="2608263"/>
          <p14:tracePt t="136131" x="11260138" y="2600325"/>
          <p14:tracePt t="136163" x="11250613" y="2600325"/>
          <p14:tracePt t="136179" x="11241088" y="2600325"/>
          <p14:tracePt t="136195" x="11233150" y="2590800"/>
          <p14:tracePt t="136203" x="11223625" y="2590800"/>
          <p14:tracePt t="136219" x="11214100" y="2590800"/>
          <p14:tracePt t="136228" x="11206163" y="2590800"/>
          <p14:tracePt t="136243" x="11196638" y="2590800"/>
          <p14:tracePt t="136283" x="11188700" y="2590800"/>
          <p14:tracePt t="136307" x="11179175" y="2590800"/>
          <p14:tracePt t="136315" x="11179175" y="2581275"/>
          <p14:tracePt t="136347" x="11161713" y="2581275"/>
          <p14:tracePt t="136420" x="11152188" y="2573338"/>
          <p14:tracePt t="136451" x="11142663" y="2573338"/>
          <p14:tracePt t="136459" x="11142663" y="2563813"/>
          <p14:tracePt t="136492" x="11134725" y="2563813"/>
          <p14:tracePt t="136507" x="11125200" y="2554288"/>
          <p14:tracePt t="136547" x="11115675" y="2554288"/>
          <p14:tracePt t="136651" x="11107738" y="2554288"/>
          <p14:tracePt t="137019" x="11125200" y="2554288"/>
          <p14:tracePt t="137028" x="11134725" y="2554288"/>
          <p14:tracePt t="137035" x="11152188" y="2554288"/>
          <p14:tracePt t="137044" x="11179175" y="2554288"/>
          <p14:tracePt t="137060" x="11214100" y="2554288"/>
          <p14:tracePt t="137076" x="11260138" y="2554288"/>
          <p14:tracePt t="137093" x="11314113" y="2554288"/>
          <p14:tracePt t="137110" x="11366500" y="2554288"/>
          <p14:tracePt t="137126" x="11412538" y="2554288"/>
          <p14:tracePt t="137143" x="11447463" y="2554288"/>
          <p14:tracePt t="137160" x="11483975" y="2563813"/>
          <p14:tracePt t="137176" x="11528425" y="2563813"/>
          <p14:tracePt t="137193" x="11555413" y="2563813"/>
          <p14:tracePt t="137210" x="11582400" y="2563813"/>
          <p14:tracePt t="137226" x="11618913" y="2563813"/>
          <p14:tracePt t="137243" x="11645900" y="2573338"/>
          <p14:tracePt t="137260" x="11653838" y="2573338"/>
          <p14:tracePt t="137276" x="11663363" y="2573338"/>
          <p14:tracePt t="137293" x="11680825" y="2573338"/>
          <p14:tracePt t="137310" x="11690350" y="2573338"/>
          <p14:tracePt t="137436" x="11698288" y="2573338"/>
          <p14:tracePt t="137444" x="11698288" y="2581275"/>
          <p14:tracePt t="137459" x="11698288" y="2590800"/>
          <p14:tracePt t="137476" x="11698288" y="2600325"/>
          <p14:tracePt t="137483" x="11698288" y="2608263"/>
          <p14:tracePt t="137493" x="11698288" y="2627313"/>
          <p14:tracePt t="137510" x="11698288" y="2644775"/>
          <p14:tracePt t="137526" x="11698288" y="2671763"/>
          <p14:tracePt t="137543" x="11698288" y="2679700"/>
          <p14:tracePt t="137588" x="11698288" y="2689225"/>
          <p14:tracePt t="137628" x="11698288" y="2698750"/>
          <p14:tracePt t="137643" x="11698288" y="2706688"/>
          <p14:tracePt t="137652" x="11698288" y="2716213"/>
          <p14:tracePt t="137660" x="11698288" y="2725738"/>
          <p14:tracePt t="137677" x="11698288" y="2760663"/>
          <p14:tracePt t="137693" x="11698288" y="2787650"/>
          <p14:tracePt t="137710" x="11698288" y="2832100"/>
          <p14:tracePt t="137726" x="11698288" y="2878138"/>
          <p14:tracePt t="137743" x="11698288" y="2922588"/>
          <p14:tracePt t="137760" x="11690350" y="2976563"/>
          <p14:tracePt t="137776" x="11690350" y="3038475"/>
          <p14:tracePt t="137794" x="11690350" y="3092450"/>
          <p14:tracePt t="137810" x="11690350" y="3155950"/>
          <p14:tracePt t="137827" x="11690350" y="3227388"/>
          <p14:tracePt t="137843" x="11690350" y="3316288"/>
          <p14:tracePt t="137860" x="11690350" y="3370263"/>
          <p14:tracePt t="137876" x="11690350" y="3406775"/>
          <p14:tracePt t="137893" x="11690350" y="3451225"/>
          <p14:tracePt t="137910" x="11690350" y="3495675"/>
          <p14:tracePt t="137926" x="11690350" y="3559175"/>
          <p14:tracePt t="137943" x="11690350" y="3630613"/>
          <p14:tracePt t="137960" x="11717338" y="3711575"/>
          <p14:tracePt t="137977" x="11734800" y="3773488"/>
          <p14:tracePt t="137993" x="11744325" y="3819525"/>
          <p14:tracePt t="138010" x="11752263" y="3854450"/>
          <p14:tracePt t="138027" x="11752263" y="3898900"/>
          <p14:tracePt t="138043" x="11752263" y="3935413"/>
          <p14:tracePt t="138060" x="11761788" y="3944938"/>
          <p14:tracePt t="138077" x="11761788" y="3952875"/>
          <p14:tracePt t="138124" x="11761788" y="3962400"/>
          <p14:tracePt t="138156" x="11761788" y="3971925"/>
          <p14:tracePt t="138172" x="11761788" y="3979863"/>
          <p14:tracePt t="138180" x="11761788" y="3989388"/>
          <p14:tracePt t="138187" x="11771313" y="3998913"/>
          <p14:tracePt t="138203" x="11771313" y="4016375"/>
          <p14:tracePt t="138460" x="11771313" y="4025900"/>
          <p14:tracePt t="139356" x="11761788" y="4025900"/>
          <p14:tracePt t="139363" x="11752263" y="4016375"/>
          <p14:tracePt t="139388" x="11752263" y="4006850"/>
          <p14:tracePt t="139395" x="11744325" y="4006850"/>
          <p14:tracePt t="139404" x="11734800" y="4006850"/>
          <p14:tracePt t="139412" x="11725275" y="4006850"/>
          <p14:tracePt t="139435" x="11717338" y="4006850"/>
          <p14:tracePt t="139500" x="11707813" y="4006850"/>
          <p14:tracePt t="139524" x="11698288" y="4006850"/>
          <p14:tracePt t="139540" x="11690350" y="3998913"/>
          <p14:tracePt t="139620" x="11680825" y="3998913"/>
          <p14:tracePt t="139676" x="11671300" y="3998913"/>
          <p14:tracePt t="139684" x="11663363" y="3998913"/>
          <p14:tracePt t="139700" x="11653838" y="3998913"/>
          <p14:tracePt t="139716" x="11645900" y="3998913"/>
          <p14:tracePt t="139727" x="11636375" y="3998913"/>
          <p14:tracePt t="139743" x="11626850" y="3998913"/>
          <p14:tracePt t="139760" x="11618913" y="3998913"/>
          <p14:tracePt t="139780" x="11609388" y="3998913"/>
          <p14:tracePt t="139796" x="11599863" y="3998913"/>
          <p14:tracePt t="139916" x="11591925" y="3989388"/>
          <p14:tracePt t="139924" x="11591925" y="3979863"/>
          <p14:tracePt t="139940" x="11582400" y="3979863"/>
          <p14:tracePt t="139948" x="11582400" y="3971925"/>
          <p14:tracePt t="140180" x="11572875" y="3971925"/>
          <p14:tracePt t="140204" x="11564938" y="3971925"/>
          <p14:tracePt t="140228" x="11555413" y="3971925"/>
          <p14:tracePt t="140356" x="11545888" y="3971925"/>
          <p14:tracePt t="140404" x="11537950" y="3971925"/>
          <p14:tracePt t="140428" x="11528425" y="3971925"/>
          <p14:tracePt t="140460" x="11518900" y="3971925"/>
          <p14:tracePt t="140860" x="11510963" y="3971925"/>
          <p14:tracePt t="140956" x="11501438" y="3971925"/>
          <p14:tracePt t="140980" x="11493500" y="3971925"/>
          <p14:tracePt t="141060" x="11493500" y="3962400"/>
          <p14:tracePt t="141100" x="11483975" y="3962400"/>
          <p14:tracePt t="141172" x="11474450" y="3962400"/>
          <p14:tracePt t="141228" x="11474450" y="3971925"/>
          <p14:tracePt t="141236" x="11466513" y="3979863"/>
          <p14:tracePt t="141244" x="11466513" y="3989388"/>
          <p14:tracePt t="141260" x="11466513" y="4006850"/>
          <p14:tracePt t="141277" x="11466513" y="4033838"/>
          <p14:tracePt t="141294" x="11466513" y="4051300"/>
          <p14:tracePt t="141310" x="11466513" y="4087813"/>
          <p14:tracePt t="141327" x="11466513" y="4124325"/>
          <p14:tracePt t="141344" x="11456988" y="4151313"/>
          <p14:tracePt t="141361" x="11456988" y="4159250"/>
          <p14:tracePt t="141378" x="11447463" y="4186238"/>
          <p14:tracePt t="141394" x="11430000" y="4213225"/>
          <p14:tracePt t="141411" x="11420475" y="4240213"/>
          <p14:tracePt t="141427" x="11403013" y="4257675"/>
          <p14:tracePt t="141444" x="11393488" y="4276725"/>
          <p14:tracePt t="141461" x="11385550" y="4294188"/>
          <p14:tracePt t="141477" x="11366500" y="4311650"/>
          <p14:tracePt t="141494" x="11341100" y="4321175"/>
          <p14:tracePt t="141510" x="11322050" y="4338638"/>
          <p14:tracePt t="141527" x="11295063" y="4348163"/>
          <p14:tracePt t="141544" x="11287125" y="4356100"/>
          <p14:tracePt t="141561" x="11277600" y="4356100"/>
          <p14:tracePt t="141620" x="11260138" y="4356100"/>
          <p14:tracePt t="141652" x="11250613" y="4356100"/>
          <p14:tracePt t="141676" x="11241088" y="4356100"/>
          <p14:tracePt t="141708" x="11241088" y="4365625"/>
          <p14:tracePt t="141756" x="11233150" y="4365625"/>
          <p14:tracePt t="141772" x="11223625" y="4365625"/>
          <p14:tracePt t="141796" x="11214100" y="4375150"/>
          <p14:tracePt t="141892" x="11206163" y="4375150"/>
          <p14:tracePt t="141900" x="11196638" y="4375150"/>
          <p14:tracePt t="141916" x="11196638" y="4383088"/>
          <p14:tracePt t="141927" x="11188700" y="4383088"/>
          <p14:tracePt t="141944" x="11179175" y="4392613"/>
          <p14:tracePt t="141961" x="11179175" y="4402138"/>
          <p14:tracePt t="142020" x="11169650" y="4402138"/>
          <p14:tracePt t="142036" x="11161713" y="4402138"/>
          <p14:tracePt t="142276" x="11152188" y="4402138"/>
          <p14:tracePt t="143220" x="11142663" y="4402138"/>
          <p14:tracePt t="143244" x="11134725" y="4402138"/>
          <p14:tracePt t="143260" x="11125200" y="4402138"/>
          <p14:tracePt t="143276" x="11115675" y="4402138"/>
          <p14:tracePt t="143284" x="11107738" y="4392613"/>
          <p14:tracePt t="143556" x="11098213" y="4383088"/>
          <p14:tracePt t="144433" x="0" y="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of a dynamic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dirty="0"/>
              <a:t>A dynamic system is updated by </a:t>
            </a:r>
            <a:r>
              <a:rPr lang="en-US" altLang="zh-TW" dirty="0" smtClean="0"/>
              <a:t>two rules </a:t>
            </a:r>
            <a:r>
              <a:rPr lang="en-US" altLang="zh-TW" dirty="0"/>
              <a:t>as </a:t>
            </a:r>
            <a:r>
              <a:rPr lang="en-US" altLang="zh-TW" dirty="0" smtClean="0"/>
              <a:t>follows:</a:t>
            </a:r>
            <a:endParaRPr lang="en-US" altLang="zh-TW" dirty="0"/>
          </a:p>
          <a:p>
            <a:pPr marL="0" indent="0">
              <a:buNone/>
            </a:pPr>
            <a:endParaRPr lang="en-US" altLang="zh-TW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TW" dirty="0" smtClean="0">
                <a:sym typeface="Wingdings" panose="05000000000000000000" pitchFamily="2" charset="2"/>
              </a:rPr>
              <a:t>R1) </a:t>
            </a:r>
            <a:r>
              <a:rPr lang="en-US" altLang="zh-TW" dirty="0">
                <a:sym typeface="Wingdings" panose="05000000000000000000" pitchFamily="2" charset="2"/>
              </a:rPr>
              <a:t>p  p + k v </a:t>
            </a:r>
            <a:r>
              <a:rPr lang="en-US" altLang="zh-TW" dirty="0">
                <a:latin typeface="Symbol" panose="05050102010706020507" pitchFamily="18" charset="2"/>
              </a:rPr>
              <a:t>D</a:t>
            </a:r>
            <a:r>
              <a:rPr lang="en-US" altLang="zh-TW" dirty="0"/>
              <a:t>t </a:t>
            </a:r>
          </a:p>
          <a:p>
            <a:pPr marL="0" indent="0">
              <a:buNone/>
            </a:pPr>
            <a:r>
              <a:rPr lang="en-US" altLang="zh-TW" dirty="0" smtClean="0"/>
              <a:t>R2) </a:t>
            </a:r>
            <a:r>
              <a:rPr lang="en-US" altLang="zh-TW" dirty="0"/>
              <a:t>t </a:t>
            </a:r>
            <a:r>
              <a:rPr lang="en-US" altLang="zh-TW" dirty="0">
                <a:sym typeface="Wingdings" panose="05000000000000000000" pitchFamily="2" charset="2"/>
              </a:rPr>
              <a:t> t + </a:t>
            </a:r>
            <a:r>
              <a:rPr lang="en-US" altLang="zh-TW" dirty="0">
                <a:latin typeface="Symbol" panose="05050102010706020507" pitchFamily="18" charset="2"/>
              </a:rPr>
              <a:t>D</a:t>
            </a:r>
            <a:r>
              <a:rPr lang="en-US" altLang="zh-TW" dirty="0"/>
              <a:t>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process is that we perform R1 and R2. After that repeat the process until the termination condition is satisfied.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The initial condition is as follows: p = 15, v = -1.0, t = 0, and </a:t>
            </a:r>
            <a:r>
              <a:rPr lang="en-US" altLang="zh-TW" dirty="0" smtClean="0">
                <a:latin typeface="Symbol" panose="05050102010706020507" pitchFamily="18" charset="2"/>
              </a:rPr>
              <a:t>D</a:t>
            </a:r>
            <a:r>
              <a:rPr lang="en-US" altLang="zh-TW" dirty="0" smtClean="0"/>
              <a:t>t = 0.001.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Draw a curve of p versus t for each k inside [-1:0.1:1]. </a:t>
            </a:r>
            <a:r>
              <a:rPr lang="en-US" dirty="0"/>
              <a:t>t</a:t>
            </a:r>
            <a:r>
              <a:rPr lang="en-US" dirty="0" smtClean="0"/>
              <a:t> is inside [0,20]. </a:t>
            </a:r>
          </a:p>
          <a:p>
            <a:pPr marL="0" indent="0">
              <a:buNone/>
            </a:pPr>
            <a:r>
              <a:rPr lang="en-US" dirty="0" smtClean="0"/>
              <a:t>Plot all the curves on the same figure.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445"/>
    </mc:Choice>
    <mc:Fallback xmlns="">
      <p:transition spd="slow" advTm="150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07" x="1066800" y="4984750"/>
          <p14:tracePt t="3804" x="1084263" y="4948238"/>
          <p14:tracePt t="3812" x="1120775" y="4894263"/>
          <p14:tracePt t="3820" x="1155700" y="4832350"/>
          <p14:tracePt t="3830" x="1209675" y="4751388"/>
          <p14:tracePt t="3847" x="1398588" y="4535488"/>
          <p14:tracePt t="3863" x="1846263" y="4159250"/>
          <p14:tracePt t="3880" x="2465388" y="3711575"/>
          <p14:tracePt t="3897" x="3065463" y="3352800"/>
          <p14:tracePt t="3913" x="3541713" y="3084513"/>
          <p14:tracePt t="3930" x="3819525" y="2932113"/>
          <p14:tracePt t="3947" x="3962400" y="2841625"/>
          <p14:tracePt t="3964" x="4078288" y="2760663"/>
          <p14:tracePt t="3980" x="4105275" y="2752725"/>
          <p14:tracePt t="3997" x="4105275" y="2743200"/>
          <p14:tracePt t="4030" x="4114800" y="2743200"/>
          <p14:tracePt t="4047" x="4132263" y="2743200"/>
          <p14:tracePt t="4063" x="4151313" y="2743200"/>
          <p14:tracePt t="4084" x="4159250" y="2752725"/>
          <p14:tracePt t="4097" x="4168775" y="2752725"/>
          <p14:tracePt t="4116" x="4178300" y="2760663"/>
          <p14:tracePt t="4132" x="4178300" y="2770188"/>
          <p14:tracePt t="4147" x="4178300" y="2787650"/>
          <p14:tracePt t="4172" x="4178300" y="2797175"/>
          <p14:tracePt t="4356" x="4168775" y="2814638"/>
          <p14:tracePt t="4363" x="4159250" y="2824163"/>
          <p14:tracePt t="4372" x="4159250" y="2832100"/>
          <p14:tracePt t="4387" x="4159250" y="2841625"/>
          <p14:tracePt t="4468" x="4178300" y="2832100"/>
          <p14:tracePt t="4476" x="4195763" y="2824163"/>
          <p14:tracePt t="4484" x="4213225" y="2814638"/>
          <p14:tracePt t="4497" x="4240213" y="2806700"/>
          <p14:tracePt t="4514" x="4284663" y="2797175"/>
          <p14:tracePt t="4530" x="4348163" y="2787650"/>
          <p14:tracePt t="4547" x="4419600" y="2787650"/>
          <p14:tracePt t="4564" x="4518025" y="2787650"/>
          <p14:tracePt t="4581" x="4572000" y="2787650"/>
          <p14:tracePt t="4597" x="4608513" y="2787650"/>
          <p14:tracePt t="4614" x="4625975" y="2787650"/>
          <p14:tracePt t="4630" x="4643438" y="2787650"/>
          <p14:tracePt t="4732" x="4652963" y="2787650"/>
          <p14:tracePt t="5412" x="4660900" y="2787650"/>
          <p14:tracePt t="5420" x="4670425" y="2787650"/>
          <p14:tracePt t="5430" x="4679950" y="2787650"/>
          <p14:tracePt t="5447" x="4724400" y="2760663"/>
          <p14:tracePt t="5464" x="4751388" y="2752725"/>
          <p14:tracePt t="5480" x="4778375" y="2743200"/>
          <p14:tracePt t="5497" x="4813300" y="2716213"/>
          <p14:tracePt t="5514" x="4849813" y="2689225"/>
          <p14:tracePt t="5530" x="4913313" y="2654300"/>
          <p14:tracePt t="5547" x="4957763" y="2627313"/>
          <p14:tracePt t="5564" x="5019675" y="2590800"/>
          <p14:tracePt t="5580" x="5019675" y="2581275"/>
          <p14:tracePt t="5612" x="5019675" y="2563813"/>
          <p14:tracePt t="5620" x="5011738" y="2563813"/>
          <p14:tracePt t="5636" x="4992688" y="2554288"/>
          <p14:tracePt t="6068" x="4992688" y="2546350"/>
          <p14:tracePt t="6100" x="4984750" y="2536825"/>
          <p14:tracePt t="6132" x="4975225" y="2536825"/>
          <p14:tracePt t="6316" x="4975225" y="2527300"/>
          <p14:tracePt t="6404" x="4975225" y="2519363"/>
          <p14:tracePt t="6676" x="4965700" y="2509838"/>
          <p14:tracePt t="6684" x="4957763" y="2509838"/>
          <p14:tracePt t="6692" x="4948238" y="2509838"/>
          <p14:tracePt t="6700" x="4940300" y="2509838"/>
          <p14:tracePt t="6714" x="4930775" y="2501900"/>
          <p14:tracePt t="6731" x="4913313" y="2501900"/>
          <p14:tracePt t="6748" x="4876800" y="2492375"/>
          <p14:tracePt t="6764" x="4859338" y="2492375"/>
          <p14:tracePt t="6781" x="4840288" y="2492375"/>
          <p14:tracePt t="6797" x="4822825" y="2482850"/>
          <p14:tracePt t="6814" x="4813300" y="2482850"/>
          <p14:tracePt t="6830" x="4805363" y="2474913"/>
          <p14:tracePt t="6864" x="4795838" y="2474913"/>
          <p14:tracePt t="6916" x="4787900" y="2474913"/>
          <p14:tracePt t="6924" x="4778375" y="2465388"/>
          <p14:tracePt t="6932" x="4768850" y="2465388"/>
          <p14:tracePt t="6948" x="4741863" y="2455863"/>
          <p14:tracePt t="6964" x="4714875" y="2447925"/>
          <p14:tracePt t="6980" x="4687888" y="2438400"/>
          <p14:tracePt t="6997" x="4670425" y="2438400"/>
          <p14:tracePt t="7014" x="4660900" y="2428875"/>
          <p14:tracePt t="7031" x="4652963" y="2428875"/>
          <p14:tracePt t="7047" x="4643438" y="2428875"/>
          <p14:tracePt t="7064" x="4635500" y="2428875"/>
          <p14:tracePt t="7081" x="4616450" y="2428875"/>
          <p14:tracePt t="7097" x="4608513" y="2420938"/>
          <p14:tracePt t="7114" x="4581525" y="2411413"/>
          <p14:tracePt t="7131" x="4562475" y="2411413"/>
          <p14:tracePt t="7148" x="4535488" y="2411413"/>
          <p14:tracePt t="7164" x="4518025" y="2411413"/>
          <p14:tracePt t="7181" x="4491038" y="2401888"/>
          <p14:tracePt t="7197" x="4437063" y="2393950"/>
          <p14:tracePt t="7214" x="4375150" y="2393950"/>
          <p14:tracePt t="7231" x="4284663" y="2384425"/>
          <p14:tracePt t="7247" x="4168775" y="2366963"/>
          <p14:tracePt t="7264" x="4051300" y="2357438"/>
          <p14:tracePt t="7281" x="3925888" y="2357438"/>
          <p14:tracePt t="7297" x="3800475" y="2357438"/>
          <p14:tracePt t="7314" x="3675063" y="2357438"/>
          <p14:tracePt t="7331" x="3576638" y="2374900"/>
          <p14:tracePt t="7348" x="3505200" y="2393950"/>
          <p14:tracePt t="7364" x="3478213" y="2401888"/>
          <p14:tracePt t="7380" x="3460750" y="2411413"/>
          <p14:tracePt t="7398" x="3451225" y="2420938"/>
          <p14:tracePt t="7628" x="3433763" y="2411413"/>
          <p14:tracePt t="7636" x="3424238" y="2411413"/>
          <p14:tracePt t="7647" x="3424238" y="2401888"/>
          <p14:tracePt t="7676" x="3424238" y="2393950"/>
          <p14:tracePt t="7724" x="3416300" y="2393950"/>
          <p14:tracePt t="7748" x="3406775" y="2393950"/>
          <p14:tracePt t="7772" x="3397250" y="2393950"/>
          <p14:tracePt t="7988" x="3397250" y="2384425"/>
          <p14:tracePt t="8044" x="3389313" y="2384425"/>
          <p14:tracePt t="8980" x="3379788" y="2384425"/>
          <p14:tracePt t="8988" x="3370263" y="2384425"/>
          <p14:tracePt t="9004" x="3362325" y="2384425"/>
          <p14:tracePt t="9014" x="3352800" y="2384425"/>
          <p14:tracePt t="9031" x="3343275" y="2384425"/>
          <p14:tracePt t="9047" x="3316288" y="2393950"/>
          <p14:tracePt t="9064" x="3308350" y="2393950"/>
          <p14:tracePt t="9100" x="3298825" y="2393950"/>
          <p14:tracePt t="9324" x="3298825" y="2401888"/>
          <p14:tracePt t="9332" x="3271838" y="2411413"/>
          <p14:tracePt t="9340" x="3209925" y="2411413"/>
          <p14:tracePt t="9348" x="3163888" y="2420938"/>
          <p14:tracePt t="9364" x="3092450" y="2420938"/>
          <p14:tracePt t="9381" x="3021013" y="2420938"/>
          <p14:tracePt t="9398" x="2959100" y="2411413"/>
          <p14:tracePt t="9414" x="2913063" y="2393950"/>
          <p14:tracePt t="9431" x="2859088" y="2384425"/>
          <p14:tracePt t="9448" x="2832100" y="2366963"/>
          <p14:tracePt t="9464" x="2787650" y="2366963"/>
          <p14:tracePt t="9481" x="2733675" y="2349500"/>
          <p14:tracePt t="9498" x="2679700" y="2339975"/>
          <p14:tracePt t="9514" x="2617788" y="2339975"/>
          <p14:tracePt t="9531" x="2563813" y="2330450"/>
          <p14:tracePt t="9548" x="2501900" y="2312988"/>
          <p14:tracePt t="9564" x="2438400" y="2286000"/>
          <p14:tracePt t="9581" x="2393950" y="2276475"/>
          <p14:tracePt t="9598" x="2330450" y="2249488"/>
          <p14:tracePt t="9614" x="2276475" y="2241550"/>
          <p14:tracePt t="9631" x="2205038" y="2241550"/>
          <p14:tracePt t="9648" x="2143125" y="2241550"/>
          <p14:tracePt t="9664" x="2089150" y="2241550"/>
          <p14:tracePt t="9681" x="2025650" y="2241550"/>
          <p14:tracePt t="9698" x="1944688" y="2241550"/>
          <p14:tracePt t="9714" x="1838325" y="2241550"/>
          <p14:tracePt t="9731" x="1712913" y="2241550"/>
          <p14:tracePt t="9748" x="1524000" y="2303463"/>
          <p14:tracePt t="9764" x="1452563" y="2349500"/>
          <p14:tracePt t="9781" x="1425575" y="2357438"/>
          <p14:tracePt t="9798" x="1416050" y="2366963"/>
          <p14:tracePt t="9815" x="1408113" y="2374900"/>
          <p14:tracePt t="9831" x="1408113" y="2393950"/>
          <p14:tracePt t="9848" x="1408113" y="2420938"/>
          <p14:tracePt t="9864" x="1408113" y="2447925"/>
          <p14:tracePt t="9881" x="1408113" y="2474913"/>
          <p14:tracePt t="9898" x="1408113" y="2492375"/>
          <p14:tracePt t="9915" x="1408113" y="2509838"/>
          <p14:tracePt t="9931" x="1408113" y="2519363"/>
          <p14:tracePt t="9948" x="1398588" y="2536825"/>
          <p14:tracePt t="9964" x="1398588" y="2554288"/>
          <p14:tracePt t="10052" x="1381125" y="2546350"/>
          <p14:tracePt t="10068" x="1381125" y="2536825"/>
          <p14:tracePt t="10076" x="1371600" y="2519363"/>
          <p14:tracePt t="10084" x="1371600" y="2501900"/>
          <p14:tracePt t="10098" x="1362075" y="2492375"/>
          <p14:tracePt t="10115" x="1354138" y="2455863"/>
          <p14:tracePt t="10131" x="1335088" y="2428875"/>
          <p14:tracePt t="10148" x="1327150" y="2401888"/>
          <p14:tracePt t="10164" x="1327150" y="2393950"/>
          <p14:tracePt t="10181" x="1317625" y="2374900"/>
          <p14:tracePt t="10198" x="1308100" y="2357438"/>
          <p14:tracePt t="10214" x="1308100" y="2339975"/>
          <p14:tracePt t="10231" x="1300163" y="2322513"/>
          <p14:tracePt t="10248" x="1290638" y="2303463"/>
          <p14:tracePt t="10281" x="1290638" y="2295525"/>
          <p14:tracePt t="10298" x="1282700" y="2286000"/>
          <p14:tracePt t="10315" x="1273175" y="2276475"/>
          <p14:tracePt t="10331" x="1263650" y="2259013"/>
          <p14:tracePt t="10348" x="1255713" y="2249488"/>
          <p14:tracePt t="10381" x="1246188" y="2241550"/>
          <p14:tracePt t="10428" x="1236663" y="2241550"/>
          <p14:tracePt t="10436" x="1228725" y="2241550"/>
          <p14:tracePt t="10444" x="1228725" y="2232025"/>
          <p14:tracePt t="10468" x="1219200" y="2232025"/>
          <p14:tracePt t="10508" x="1219200" y="2222500"/>
          <p14:tracePt t="10580" x="1209675" y="2222500"/>
          <p14:tracePt t="10964" x="1228725" y="2222500"/>
          <p14:tracePt t="10972" x="1246188" y="2222500"/>
          <p14:tracePt t="10981" x="1273175" y="2222500"/>
          <p14:tracePt t="10998" x="1362075" y="2222500"/>
          <p14:tracePt t="11015" x="1506538" y="2222500"/>
          <p14:tracePt t="11031" x="1693863" y="2222500"/>
          <p14:tracePt t="11048" x="1954213" y="2222500"/>
          <p14:tracePt t="11065" x="2249488" y="2222500"/>
          <p14:tracePt t="11082" x="2482850" y="2222500"/>
          <p14:tracePt t="11098" x="2635250" y="2222500"/>
          <p14:tracePt t="11115" x="2698750" y="2214563"/>
          <p14:tracePt t="11148" x="2706688" y="2214563"/>
          <p14:tracePt t="11165" x="2733675" y="2214563"/>
          <p14:tracePt t="11181" x="2814638" y="2214563"/>
          <p14:tracePt t="11198" x="2913063" y="2222500"/>
          <p14:tracePt t="11215" x="2994025" y="2232025"/>
          <p14:tracePt t="11231" x="3021013" y="2232025"/>
          <p14:tracePt t="11248" x="3038475" y="2232025"/>
          <p14:tracePt t="11265" x="3065463" y="2241550"/>
          <p14:tracePt t="11281" x="3101975" y="2241550"/>
          <p14:tracePt t="11298" x="3111500" y="2241550"/>
          <p14:tracePt t="11516" x="3136900" y="2241550"/>
          <p14:tracePt t="11524" x="3155950" y="2241550"/>
          <p14:tracePt t="11533" x="3173413" y="2241550"/>
          <p14:tracePt t="11548" x="3200400" y="2241550"/>
          <p14:tracePt t="11565" x="3254375" y="2241550"/>
          <p14:tracePt t="11582" x="3298825" y="2241550"/>
          <p14:tracePt t="11598" x="3352800" y="2241550"/>
          <p14:tracePt t="11615" x="3379788" y="2241550"/>
          <p14:tracePt t="11631" x="3416300" y="2241550"/>
          <p14:tracePt t="11648" x="3451225" y="2241550"/>
          <p14:tracePt t="11665" x="3478213" y="2241550"/>
          <p14:tracePt t="11681" x="3522663" y="2241550"/>
          <p14:tracePt t="11698" x="3559175" y="2241550"/>
          <p14:tracePt t="11715" x="3576638" y="2241550"/>
          <p14:tracePt t="11731" x="3594100" y="2241550"/>
          <p14:tracePt t="11772" x="3603625" y="2241550"/>
          <p14:tracePt t="11781" x="3613150" y="2241550"/>
          <p14:tracePt t="11798" x="3648075" y="2241550"/>
          <p14:tracePt t="11815" x="3721100" y="2241550"/>
          <p14:tracePt t="11831" x="3827463" y="2241550"/>
          <p14:tracePt t="11848" x="3925888" y="2241550"/>
          <p14:tracePt t="11865" x="4016375" y="2241550"/>
          <p14:tracePt t="11881" x="4087813" y="2241550"/>
          <p14:tracePt t="11898" x="4132263" y="2241550"/>
          <p14:tracePt t="11915" x="4186238" y="2241550"/>
          <p14:tracePt t="11932" x="4240213" y="2241550"/>
          <p14:tracePt t="11948" x="4330700" y="2241550"/>
          <p14:tracePt t="11965" x="4402138" y="2241550"/>
          <p14:tracePt t="11981" x="4491038" y="2232025"/>
          <p14:tracePt t="11998" x="4562475" y="2232025"/>
          <p14:tracePt t="12015" x="4635500" y="2232025"/>
          <p14:tracePt t="12031" x="4714875" y="2232025"/>
          <p14:tracePt t="12048" x="4787900" y="2222500"/>
          <p14:tracePt t="12065" x="4840288" y="2222500"/>
          <p14:tracePt t="12082" x="4886325" y="2222500"/>
          <p14:tracePt t="12098" x="4913313" y="2214563"/>
          <p14:tracePt t="12115" x="4930775" y="2214563"/>
          <p14:tracePt t="12132" x="4957763" y="2205038"/>
          <p14:tracePt t="12148" x="4992688" y="2197100"/>
          <p14:tracePt t="12165" x="5065713" y="2187575"/>
          <p14:tracePt t="12181" x="5118100" y="2170113"/>
          <p14:tracePt t="12198" x="5199063" y="2151063"/>
          <p14:tracePt t="12215" x="5262563" y="2133600"/>
          <p14:tracePt t="12231" x="5297488" y="2133600"/>
          <p14:tracePt t="12248" x="5307013" y="2133600"/>
          <p14:tracePt t="12265" x="5324475" y="2133600"/>
          <p14:tracePt t="12298" x="5334000" y="2133600"/>
          <p14:tracePt t="12315" x="5343525" y="2133600"/>
          <p14:tracePt t="12332" x="5360988" y="2133600"/>
          <p14:tracePt t="12348" x="5387975" y="2133600"/>
          <p14:tracePt t="12365" x="5405438" y="2133600"/>
          <p14:tracePt t="12381" x="5414963" y="2133600"/>
          <p14:tracePt t="12399" x="5422900" y="2133600"/>
          <p14:tracePt t="12436" x="5441950" y="2133600"/>
          <p14:tracePt t="12453" x="5449888" y="2133600"/>
          <p14:tracePt t="12465" x="5459413" y="2133600"/>
          <p14:tracePt t="12481" x="5476875" y="2133600"/>
          <p14:tracePt t="12499" x="5495925" y="2133600"/>
          <p14:tracePt t="12515" x="5522913" y="2133600"/>
          <p14:tracePt t="12531" x="5549900" y="2133600"/>
          <p14:tracePt t="12549" x="5567363" y="2133600"/>
          <p14:tracePt t="12565" x="5584825" y="2133600"/>
          <p14:tracePt t="12582" x="5602288" y="2143125"/>
          <p14:tracePt t="12598" x="5629275" y="2143125"/>
          <p14:tracePt t="12615" x="5665788" y="2143125"/>
          <p14:tracePt t="12631" x="5710238" y="2143125"/>
          <p14:tracePt t="12648" x="5737225" y="2143125"/>
          <p14:tracePt t="12665" x="5773738" y="2143125"/>
          <p14:tracePt t="12682" x="5791200" y="2143125"/>
          <p14:tracePt t="12698" x="5808663" y="2143125"/>
          <p14:tracePt t="12715" x="5835650" y="2143125"/>
          <p14:tracePt t="12732" x="5862638" y="2143125"/>
          <p14:tracePt t="12748" x="5926138" y="2151063"/>
          <p14:tracePt t="12765" x="5970588" y="2151063"/>
          <p14:tracePt t="12782" x="6024563" y="2160588"/>
          <p14:tracePt t="12798" x="6051550" y="2170113"/>
          <p14:tracePt t="12815" x="6078538" y="2170113"/>
          <p14:tracePt t="12832" x="6096000" y="2170113"/>
          <p14:tracePt t="12865" x="6105525" y="2170113"/>
          <p14:tracePt t="13021" x="6105525" y="2178050"/>
          <p14:tracePt t="13029" x="6113463" y="2187575"/>
          <p14:tracePt t="13037" x="6122988" y="2187575"/>
          <p14:tracePt t="13048" x="6140450" y="2187575"/>
          <p14:tracePt t="13065" x="6284913" y="2187575"/>
          <p14:tracePt t="13082" x="6472238" y="2187575"/>
          <p14:tracePt t="13098" x="6616700" y="2187575"/>
          <p14:tracePt t="13115" x="6750050" y="2187575"/>
          <p14:tracePt t="13132" x="6867525" y="2178050"/>
          <p14:tracePt t="13148" x="6983413" y="2170113"/>
          <p14:tracePt t="13165" x="7010400" y="2170113"/>
          <p14:tracePt t="13182" x="7027863" y="2170113"/>
          <p14:tracePt t="13198" x="7037388" y="2170113"/>
          <p14:tracePt t="13215" x="7054850" y="2170113"/>
          <p14:tracePt t="13232" x="7081838" y="2170113"/>
          <p14:tracePt t="13248" x="7108825" y="2170113"/>
          <p14:tracePt t="13265" x="7153275" y="2160588"/>
          <p14:tracePt t="13282" x="7172325" y="2151063"/>
          <p14:tracePt t="13298" x="7180263" y="2151063"/>
          <p14:tracePt t="13477" x="7162800" y="2151063"/>
          <p14:tracePt t="13485" x="7118350" y="2151063"/>
          <p14:tracePt t="13492" x="7064375" y="2160588"/>
          <p14:tracePt t="13501" x="6973888" y="2170113"/>
          <p14:tracePt t="13515" x="6875463" y="2178050"/>
          <p14:tracePt t="13532" x="6651625" y="2222500"/>
          <p14:tracePt t="13549" x="6265863" y="2268538"/>
          <p14:tracePt t="13565" x="5862638" y="2330450"/>
          <p14:tracePt t="13582" x="5351463" y="2401888"/>
          <p14:tracePt t="13598" x="4687888" y="2501900"/>
          <p14:tracePt t="13615" x="3908425" y="2617788"/>
          <p14:tracePt t="13632" x="3254375" y="2689225"/>
          <p14:tracePt t="13648" x="2832100" y="2770188"/>
          <p14:tracePt t="13665" x="2689225" y="2779713"/>
          <p14:tracePt t="13682" x="2635250" y="2787650"/>
          <p14:tracePt t="13698" x="2627313" y="2787650"/>
          <p14:tracePt t="13748" x="2644775" y="2787650"/>
          <p14:tracePt t="13757" x="2671763" y="2787650"/>
          <p14:tracePt t="13765" x="2725738" y="2752725"/>
          <p14:tracePt t="13782" x="2841625" y="2662238"/>
          <p14:tracePt t="13948" x="2851150" y="2644775"/>
          <p14:tracePt t="13957" x="2824163" y="2644775"/>
          <p14:tracePt t="13965" x="2779713" y="2644775"/>
          <p14:tracePt t="13982" x="2617788" y="2644775"/>
          <p14:tracePt t="13999" x="2482850" y="2627313"/>
          <p14:tracePt t="14015" x="2374900" y="2627313"/>
          <p14:tracePt t="14032" x="2268538" y="2627313"/>
          <p14:tracePt t="14048" x="2124075" y="2627313"/>
          <p14:tracePt t="14065" x="2017713" y="2627313"/>
          <p14:tracePt t="14082" x="1954213" y="2627313"/>
          <p14:tracePt t="14098" x="1909763" y="2627313"/>
          <p14:tracePt t="14115" x="1865313" y="2627313"/>
          <p14:tracePt t="14132" x="1828800" y="2627313"/>
          <p14:tracePt t="14149" x="1765300" y="2627313"/>
          <p14:tracePt t="14165" x="1703388" y="2627313"/>
          <p14:tracePt t="14182" x="1612900" y="2627313"/>
          <p14:tracePt t="14198" x="1541463" y="2627313"/>
          <p14:tracePt t="14215" x="1452563" y="2644775"/>
          <p14:tracePt t="14232" x="1371600" y="2654300"/>
          <p14:tracePt t="14248" x="1327150" y="2654300"/>
          <p14:tracePt t="14265" x="1300163" y="2654300"/>
          <p14:tracePt t="14282" x="1290638" y="2654300"/>
          <p14:tracePt t="14299" x="1282700" y="2654300"/>
          <p14:tracePt t="14315" x="1255713" y="2654300"/>
          <p14:tracePt t="14332" x="1219200" y="2644775"/>
          <p14:tracePt t="14349" x="1155700" y="2627313"/>
          <p14:tracePt t="14365" x="1103313" y="2608263"/>
          <p14:tracePt t="14382" x="1093788" y="2608263"/>
          <p14:tracePt t="14399" x="1084263" y="2600325"/>
          <p14:tracePt t="14493" x="1084263" y="2590800"/>
          <p14:tracePt t="14501" x="1120775" y="2590800"/>
          <p14:tracePt t="14509" x="1147763" y="2590800"/>
          <p14:tracePt t="14517" x="1182688" y="2590800"/>
          <p14:tracePt t="14532" x="1219200" y="2590800"/>
          <p14:tracePt t="14549" x="1246188" y="2590800"/>
          <p14:tracePt t="14582" x="1246188" y="2608263"/>
          <p14:tracePt t="14598" x="1155700" y="2627313"/>
          <p14:tracePt t="14615" x="1057275" y="2635250"/>
          <p14:tracePt t="14632" x="1003300" y="2635250"/>
          <p14:tracePt t="14649" x="995363" y="2635250"/>
          <p14:tracePt t="14682" x="985838" y="2635250"/>
          <p14:tracePt t="14699" x="995363" y="2627313"/>
          <p14:tracePt t="14715" x="1076325" y="2608263"/>
          <p14:tracePt t="14732" x="1155700" y="2600325"/>
          <p14:tracePt t="14749" x="1192213" y="2600325"/>
          <p14:tracePt t="14765" x="1201738" y="2600325"/>
          <p14:tracePt t="14782" x="1201738" y="2608263"/>
          <p14:tracePt t="14799" x="1138238" y="2627313"/>
          <p14:tracePt t="14815" x="1103313" y="2627313"/>
          <p14:tracePt t="14832" x="1093788" y="2627313"/>
          <p14:tracePt t="14869" x="1120775" y="2627313"/>
          <p14:tracePt t="14882" x="1155700" y="2627313"/>
          <p14:tracePt t="14899" x="1219200" y="2627313"/>
          <p14:tracePt t="14915" x="1236663" y="2627313"/>
          <p14:tracePt t="14949" x="1246188" y="2627313"/>
          <p14:tracePt t="14997" x="1255713" y="2627313"/>
          <p14:tracePt t="15005" x="1263650" y="2627313"/>
          <p14:tracePt t="15015" x="1273175" y="2627313"/>
          <p14:tracePt t="15032" x="1282700" y="2627313"/>
          <p14:tracePt t="15049" x="1290638" y="2627313"/>
          <p14:tracePt t="15069" x="1300163" y="2635250"/>
          <p14:tracePt t="15085" x="1317625" y="2635250"/>
          <p14:tracePt t="15099" x="1327150" y="2644775"/>
          <p14:tracePt t="15115" x="1371600" y="2662238"/>
          <p14:tracePt t="15132" x="1416050" y="2671763"/>
          <p14:tracePt t="15149" x="1479550" y="2698750"/>
          <p14:tracePt t="15165" x="1541463" y="2725738"/>
          <p14:tracePt t="15182" x="1577975" y="2733675"/>
          <p14:tracePt t="15199" x="1622425" y="2743200"/>
          <p14:tracePt t="15215" x="1658938" y="2752725"/>
          <p14:tracePt t="15232" x="1676400" y="2760663"/>
          <p14:tracePt t="15265" x="1693863" y="2770188"/>
          <p14:tracePt t="15282" x="1720850" y="2770188"/>
          <p14:tracePt t="15299" x="1774825" y="2770188"/>
          <p14:tracePt t="15315" x="1855788" y="2770188"/>
          <p14:tracePt t="15332" x="1936750" y="2752725"/>
          <p14:tracePt t="15349" x="2062163" y="2689225"/>
          <p14:tracePt t="15365" x="2106613" y="2654300"/>
          <p14:tracePt t="15382" x="2124075" y="2635250"/>
          <p14:tracePt t="15399" x="2151063" y="2627313"/>
          <p14:tracePt t="15415" x="2178050" y="2600325"/>
          <p14:tracePt t="15432" x="2214563" y="2600325"/>
          <p14:tracePt t="15449" x="2249488" y="2600325"/>
          <p14:tracePt t="15466" x="2295525" y="2600325"/>
          <p14:tracePt t="15482" x="2330450" y="2600325"/>
          <p14:tracePt t="15499" x="2357438" y="2600325"/>
          <p14:tracePt t="15515" x="2374900" y="2608263"/>
          <p14:tracePt t="15532" x="2393950" y="2608263"/>
          <p14:tracePt t="15549" x="2411413" y="2627313"/>
          <p14:tracePt t="15565" x="2428875" y="2635250"/>
          <p14:tracePt t="15582" x="2428875" y="2644775"/>
          <p14:tracePt t="15599" x="2438400" y="2644775"/>
          <p14:tracePt t="15733" x="2438400" y="2635250"/>
          <p14:tracePt t="15741" x="2428875" y="2627313"/>
          <p14:tracePt t="15749" x="2420938" y="2617788"/>
          <p14:tracePt t="15765" x="2393950" y="2608263"/>
          <p14:tracePt t="15782" x="2384425" y="2608263"/>
          <p14:tracePt t="15799" x="2366963" y="2608263"/>
          <p14:tracePt t="15815" x="2349500" y="2608263"/>
          <p14:tracePt t="15832" x="2330450" y="2608263"/>
          <p14:tracePt t="15849" x="2295525" y="2608263"/>
          <p14:tracePt t="15865" x="2268538" y="2608263"/>
          <p14:tracePt t="15882" x="2232025" y="2608263"/>
          <p14:tracePt t="15899" x="2214563" y="2608263"/>
          <p14:tracePt t="15916" x="2187575" y="2608263"/>
          <p14:tracePt t="15933" x="2170113" y="2617788"/>
          <p14:tracePt t="15949" x="2160588" y="2627313"/>
          <p14:tracePt t="15989" x="2151063" y="2635250"/>
          <p14:tracePt t="16013" x="2151063" y="2644775"/>
          <p14:tracePt t="16029" x="2151063" y="2654300"/>
          <p14:tracePt t="16037" x="2151063" y="2662238"/>
          <p14:tracePt t="16237" x="2151063" y="2671763"/>
          <p14:tracePt t="16301" x="2160588" y="2662238"/>
          <p14:tracePt t="16309" x="2170113" y="2654300"/>
          <p14:tracePt t="16317" x="2178050" y="2654300"/>
          <p14:tracePt t="16332" x="2187575" y="2644775"/>
          <p14:tracePt t="16349" x="2214563" y="2627313"/>
          <p14:tracePt t="16366" x="2232025" y="2608263"/>
          <p14:tracePt t="16382" x="2241550" y="2600325"/>
          <p14:tracePt t="16399" x="2249488" y="2600325"/>
          <p14:tracePt t="16416" x="2249488" y="2590800"/>
          <p14:tracePt t="16432" x="2259013" y="2581275"/>
          <p14:tracePt t="16469" x="2268538" y="2581275"/>
          <p14:tracePt t="16482" x="2276475" y="2581275"/>
          <p14:tracePt t="16502" x="2286000" y="2590800"/>
          <p14:tracePt t="16516" x="2286000" y="2608263"/>
          <p14:tracePt t="16533" x="2295525" y="2627313"/>
          <p14:tracePt t="16549" x="2295525" y="2662238"/>
          <p14:tracePt t="16566" x="2295525" y="2671763"/>
          <p14:tracePt t="16582" x="2295525" y="2689225"/>
          <p14:tracePt t="16599" x="2295525" y="2698750"/>
          <p14:tracePt t="16615" x="2276475" y="2698750"/>
          <p14:tracePt t="16632" x="2259013" y="2698750"/>
          <p14:tracePt t="16649" x="2232025" y="2698750"/>
          <p14:tracePt t="16666" x="2214563" y="2689225"/>
          <p14:tracePt t="16682" x="2197100" y="2679700"/>
          <p14:tracePt t="16699" x="2187575" y="2662238"/>
          <p14:tracePt t="16716" x="2187575" y="2654300"/>
          <p14:tracePt t="16732" x="2187575" y="2627313"/>
          <p14:tracePt t="16749" x="2222500" y="2608263"/>
          <p14:tracePt t="16766" x="2241550" y="2608263"/>
          <p14:tracePt t="16782" x="2268538" y="2608263"/>
          <p14:tracePt t="16799" x="2276475" y="2608263"/>
          <p14:tracePt t="16816" x="2295525" y="2608263"/>
          <p14:tracePt t="16832" x="2295525" y="2635250"/>
          <p14:tracePt t="16849" x="2286000" y="2662238"/>
          <p14:tracePt t="16866" x="2232025" y="2689225"/>
          <p14:tracePt t="16882" x="2205038" y="2706688"/>
          <p14:tracePt t="16899" x="2197100" y="2706688"/>
          <p14:tracePt t="16949" x="2197100" y="2698750"/>
          <p14:tracePt t="16965" x="2197100" y="2689225"/>
          <p14:tracePt t="16973" x="2197100" y="2671763"/>
          <p14:tracePt t="16982" x="2205038" y="2662238"/>
          <p14:tracePt t="16999" x="2214563" y="2662238"/>
          <p14:tracePt t="17016" x="2232025" y="2662238"/>
          <p14:tracePt t="17032" x="2241550" y="2662238"/>
          <p14:tracePt t="17093" x="2241550" y="2671763"/>
          <p14:tracePt t="17109" x="2232025" y="2671763"/>
          <p14:tracePt t="17149" x="2232025" y="2662238"/>
          <p14:tracePt t="17157" x="2232025" y="2644775"/>
          <p14:tracePt t="17165" x="2232025" y="2627313"/>
          <p14:tracePt t="17182" x="2259013" y="2590800"/>
          <p14:tracePt t="17199" x="2276475" y="2563813"/>
          <p14:tracePt t="17216" x="2295525" y="2554288"/>
          <p14:tracePt t="17269" x="2295525" y="2573338"/>
          <p14:tracePt t="17277" x="2295525" y="2581275"/>
          <p14:tracePt t="17285" x="2286000" y="2590800"/>
          <p14:tracePt t="17299" x="2286000" y="2600325"/>
          <p14:tracePt t="17316" x="2276475" y="2600325"/>
          <p14:tracePt t="17525" x="2276475" y="2608263"/>
          <p14:tracePt t="17534" x="2303463" y="2608263"/>
          <p14:tracePt t="17541" x="2330450" y="2617788"/>
          <p14:tracePt t="17549" x="2349500" y="2617788"/>
          <p14:tracePt t="17566" x="2384425" y="2617788"/>
          <p14:tracePt t="17583" x="2393950" y="2617788"/>
          <p14:tracePt t="17599" x="2401888" y="2627313"/>
          <p14:tracePt t="17616" x="2420938" y="2635250"/>
          <p14:tracePt t="17633" x="2428875" y="2644775"/>
          <p14:tracePt t="17649" x="2447925" y="2644775"/>
          <p14:tracePt t="17666" x="2465388" y="2662238"/>
          <p14:tracePt t="17683" x="2474913" y="2662238"/>
          <p14:tracePt t="17821" x="2482850" y="2662238"/>
          <p14:tracePt t="17837" x="2492375" y="2662238"/>
          <p14:tracePt t="17853" x="2501900" y="2662238"/>
          <p14:tracePt t="17861" x="2509838" y="2662238"/>
          <p14:tracePt t="17869" x="2519363" y="2662238"/>
          <p14:tracePt t="17893" x="2536825" y="2662238"/>
          <p14:tracePt t="17909" x="2546350" y="2662238"/>
          <p14:tracePt t="17925" x="2554288" y="2662238"/>
          <p14:tracePt t="18077" x="2563813" y="2662238"/>
          <p14:tracePt t="18085" x="2573338" y="2662238"/>
          <p14:tracePt t="18093" x="2581275" y="2654300"/>
          <p14:tracePt t="18102" x="2590800" y="2654300"/>
          <p14:tracePt t="18116" x="2600325" y="2654300"/>
          <p14:tracePt t="18133" x="2671763" y="2654300"/>
          <p14:tracePt t="18149" x="2698750" y="2654300"/>
          <p14:tracePt t="18166" x="2706688" y="2654300"/>
          <p14:tracePt t="18182" x="2716213" y="2654300"/>
          <p14:tracePt t="18397" x="2733675" y="2654300"/>
          <p14:tracePt t="18437" x="2743200" y="2654300"/>
          <p14:tracePt t="18461" x="2752725" y="2654300"/>
          <p14:tracePt t="18469" x="2760663" y="2654300"/>
          <p14:tracePt t="18477" x="2770188" y="2662238"/>
          <p14:tracePt t="18485" x="2779713" y="2662238"/>
          <p14:tracePt t="18499" x="2787650" y="2662238"/>
          <p14:tracePt t="18516" x="2806700" y="2662238"/>
          <p14:tracePt t="18533" x="2824163" y="2662238"/>
          <p14:tracePt t="18566" x="2832100" y="2662238"/>
          <p14:tracePt t="18597" x="2841625" y="2662238"/>
          <p14:tracePt t="18605" x="2841625" y="2671763"/>
          <p14:tracePt t="18621" x="2851150" y="2671763"/>
          <p14:tracePt t="18638" x="2868613" y="2679700"/>
          <p14:tracePt t="18669" x="2868613" y="2689225"/>
          <p14:tracePt t="18685" x="2878138" y="2689225"/>
          <p14:tracePt t="18709" x="2878138" y="2698750"/>
          <p14:tracePt t="18718" x="2886075" y="2706688"/>
          <p14:tracePt t="18734" x="2895600" y="2716213"/>
          <p14:tracePt t="18749" x="2895600" y="2725738"/>
          <p14:tracePt t="18797" x="2905125" y="2725738"/>
          <p14:tracePt t="19013" x="2913063" y="2725738"/>
          <p14:tracePt t="19030" x="2922588" y="2725738"/>
          <p14:tracePt t="19053" x="2932113" y="2725738"/>
          <p14:tracePt t="19085" x="2940050" y="2725738"/>
          <p14:tracePt t="19101" x="2949575" y="2725738"/>
          <p14:tracePt t="19109" x="2949575" y="2716213"/>
          <p14:tracePt t="19118" x="2959100" y="2706688"/>
          <p14:tracePt t="19141" x="2967038" y="2706688"/>
          <p14:tracePt t="19157" x="2976563" y="2706688"/>
          <p14:tracePt t="19166" x="2976563" y="2698750"/>
          <p14:tracePt t="19183" x="2984500" y="2698750"/>
          <p14:tracePt t="19199" x="3011488" y="2698750"/>
          <p14:tracePt t="19216" x="3038475" y="2698750"/>
          <p14:tracePt t="19233" x="3057525" y="2698750"/>
          <p14:tracePt t="19277" x="3065463" y="2698750"/>
          <p14:tracePt t="19349" x="3074988" y="2698750"/>
          <p14:tracePt t="19405" x="3084513" y="2698750"/>
          <p14:tracePt t="19421" x="3084513" y="2706688"/>
          <p14:tracePt t="19429" x="3092450" y="2706688"/>
          <p14:tracePt t="19445" x="3101975" y="2716213"/>
          <p14:tracePt t="19469" x="3111500" y="2716213"/>
          <p14:tracePt t="19533" x="3119438" y="2706688"/>
          <p14:tracePt t="19542" x="3119438" y="2698750"/>
          <p14:tracePt t="19549" x="3119438" y="2689225"/>
          <p14:tracePt t="19566" x="3119438" y="2679700"/>
          <p14:tracePt t="19583" x="3119438" y="2654300"/>
          <p14:tracePt t="19600" x="3119438" y="2635250"/>
          <p14:tracePt t="19616" x="3119438" y="2617788"/>
          <p14:tracePt t="19633" x="3119438" y="2608263"/>
          <p14:tracePt t="19650" x="3119438" y="2590800"/>
          <p14:tracePt t="19666" x="3128963" y="2581275"/>
          <p14:tracePt t="19683" x="3136900" y="2581275"/>
          <p14:tracePt t="19699" x="3155950" y="2573338"/>
          <p14:tracePt t="19716" x="3173413" y="2563813"/>
          <p14:tracePt t="19733" x="3227388" y="2563813"/>
          <p14:tracePt t="19750" x="3271838" y="2563813"/>
          <p14:tracePt t="19766" x="3308350" y="2563813"/>
          <p14:tracePt t="19783" x="3335338" y="2563813"/>
          <p14:tracePt t="19799" x="3343275" y="2573338"/>
          <p14:tracePt t="19816" x="3362325" y="2590800"/>
          <p14:tracePt t="19833" x="3379788" y="2600325"/>
          <p14:tracePt t="19850" x="3389313" y="2617788"/>
          <p14:tracePt t="19866" x="3406775" y="2627313"/>
          <p14:tracePt t="19883" x="3441700" y="2644775"/>
          <p14:tracePt t="19900" x="3478213" y="2662238"/>
          <p14:tracePt t="19916" x="3495675" y="2679700"/>
          <p14:tracePt t="19933" x="3505200" y="2689225"/>
          <p14:tracePt t="19966" x="3505200" y="2706688"/>
          <p14:tracePt t="19983" x="3505200" y="2733675"/>
          <p14:tracePt t="20000" x="3505200" y="2770188"/>
          <p14:tracePt t="20016" x="3495675" y="2797175"/>
          <p14:tracePt t="20033" x="3478213" y="2814638"/>
          <p14:tracePt t="20049" x="3441700" y="2832100"/>
          <p14:tracePt t="20066" x="3416300" y="2859088"/>
          <p14:tracePt t="20083" x="3379788" y="2886075"/>
          <p14:tracePt t="20100" x="3343275" y="2905125"/>
          <p14:tracePt t="20116" x="3316288" y="2913063"/>
          <p14:tracePt t="20133" x="3244850" y="2932113"/>
          <p14:tracePt t="20150" x="3217863" y="2932113"/>
          <p14:tracePt t="20166" x="3163888" y="2932113"/>
          <p14:tracePt t="20183" x="3128963" y="2932113"/>
          <p14:tracePt t="20200" x="3119438" y="2932113"/>
          <p14:tracePt t="20233" x="3101975" y="2922588"/>
          <p14:tracePt t="20250" x="3084513" y="2878138"/>
          <p14:tracePt t="20266" x="3084513" y="2824163"/>
          <p14:tracePt t="20283" x="3084513" y="2770188"/>
          <p14:tracePt t="20300" x="3092450" y="2743200"/>
          <p14:tracePt t="20316" x="3128963" y="2698750"/>
          <p14:tracePt t="20333" x="3182938" y="2662238"/>
          <p14:tracePt t="20350" x="3217863" y="2654300"/>
          <p14:tracePt t="20366" x="3263900" y="2635250"/>
          <p14:tracePt t="20383" x="3281363" y="2635250"/>
          <p14:tracePt t="20400" x="3298825" y="2635250"/>
          <p14:tracePt t="20416" x="3335338" y="2635250"/>
          <p14:tracePt t="20433" x="3362325" y="2635250"/>
          <p14:tracePt t="20450" x="3379788" y="2644775"/>
          <p14:tracePt t="20466" x="3389313" y="2654300"/>
          <p14:tracePt t="20483" x="3397250" y="2662238"/>
          <p14:tracePt t="20500" x="3397250" y="2671763"/>
          <p14:tracePt t="20516" x="3397250" y="2689225"/>
          <p14:tracePt t="20534" x="3397250" y="2733675"/>
          <p14:tracePt t="20550" x="3397250" y="2743200"/>
          <p14:tracePt t="20583" x="3389313" y="2760663"/>
          <p14:tracePt t="20606" x="3379788" y="2770188"/>
          <p14:tracePt t="20629" x="3370263" y="2779713"/>
          <p14:tracePt t="20637" x="3352800" y="2787650"/>
          <p14:tracePt t="20653" x="3343275" y="2787650"/>
          <p14:tracePt t="20666" x="3335338" y="2797175"/>
          <p14:tracePt t="20683" x="3325813" y="2797175"/>
          <p14:tracePt t="20700" x="3316288" y="2806700"/>
          <p14:tracePt t="20716" x="3308350" y="2814638"/>
          <p14:tracePt t="20733" x="3298825" y="2814638"/>
          <p14:tracePt t="20758" x="3281363" y="2814638"/>
          <p14:tracePt t="20774" x="3271838" y="2814638"/>
          <p14:tracePt t="20790" x="3263900" y="2814638"/>
          <p14:tracePt t="20806" x="3254375" y="2814638"/>
          <p14:tracePt t="20838" x="3244850" y="2814638"/>
          <p14:tracePt t="20862" x="3244850" y="2824163"/>
          <p14:tracePt t="20877" x="3236913" y="2824163"/>
          <p14:tracePt t="20894" x="3236913" y="2832100"/>
          <p14:tracePt t="20910" x="3227388" y="2832100"/>
          <p14:tracePt t="21134" x="3227388" y="2841625"/>
          <p14:tracePt t="21149" x="3227388" y="2851150"/>
          <p14:tracePt t="21166" x="3217863" y="2859088"/>
          <p14:tracePt t="21214" x="3209925" y="2859088"/>
          <p14:tracePt t="21405" x="3209925" y="2868613"/>
          <p14:tracePt t="21462" x="3200400" y="2868613"/>
          <p14:tracePt t="21510" x="3190875" y="2859088"/>
          <p14:tracePt t="21550" x="3182938" y="2859088"/>
          <p14:tracePt t="21558" x="3173413" y="2859088"/>
          <p14:tracePt t="21573" x="3163888" y="2859088"/>
          <p14:tracePt t="21598" x="3146425" y="2859088"/>
          <p14:tracePt t="21606" x="3136900" y="2859088"/>
          <p14:tracePt t="21616" x="3128963" y="2859088"/>
          <p14:tracePt t="21633" x="3092450" y="2859088"/>
          <p14:tracePt t="21650" x="3038475" y="2851150"/>
          <p14:tracePt t="21667" x="3003550" y="2841625"/>
          <p14:tracePt t="21683" x="2976563" y="2841625"/>
          <p14:tracePt t="21700" x="2932113" y="2841625"/>
          <p14:tracePt t="21717" x="2905125" y="2841625"/>
          <p14:tracePt t="21733" x="2886075" y="2841625"/>
          <p14:tracePt t="21750" x="2868613" y="2841625"/>
          <p14:tracePt t="21767" x="2832100" y="2841625"/>
          <p14:tracePt t="21783" x="2787650" y="2841625"/>
          <p14:tracePt t="21800" x="2725738" y="2841625"/>
          <p14:tracePt t="21816" x="2671763" y="2841625"/>
          <p14:tracePt t="21833" x="2627313" y="2841625"/>
          <p14:tracePt t="21850" x="2608263" y="2841625"/>
          <p14:tracePt t="21867" x="2581275" y="2841625"/>
          <p14:tracePt t="21883" x="2546350" y="2841625"/>
          <p14:tracePt t="21900" x="2501900" y="2851150"/>
          <p14:tracePt t="21917" x="2474913" y="2851150"/>
          <p14:tracePt t="21933" x="2401888" y="2868613"/>
          <p14:tracePt t="21950" x="2384425" y="2868613"/>
          <p14:tracePt t="21967" x="2366963" y="2878138"/>
          <p14:tracePt t="21983" x="2357438" y="2878138"/>
          <p14:tracePt t="22000" x="2349500" y="2878138"/>
          <p14:tracePt t="22017" x="2330450" y="2878138"/>
          <p14:tracePt t="22033" x="2303463" y="2878138"/>
          <p14:tracePt t="22050" x="2268538" y="2859088"/>
          <p14:tracePt t="22067" x="2249488" y="2851150"/>
          <p14:tracePt t="22083" x="2232025" y="2841625"/>
          <p14:tracePt t="22100" x="2222500" y="2841625"/>
          <p14:tracePt t="22125" x="2214563" y="2832100"/>
          <p14:tracePt t="22142" x="2214563" y="2824163"/>
          <p14:tracePt t="22150" x="2205038" y="2824163"/>
          <p14:tracePt t="22167" x="2205038" y="2814638"/>
          <p14:tracePt t="22183" x="2205038" y="2787650"/>
          <p14:tracePt t="22200" x="2205038" y="2779713"/>
          <p14:tracePt t="22217" x="2205038" y="2760663"/>
          <p14:tracePt t="22233" x="2205038" y="2752725"/>
          <p14:tracePt t="22250" x="2205038" y="2733675"/>
          <p14:tracePt t="22267" x="2214563" y="2706688"/>
          <p14:tracePt t="22283" x="2222500" y="2698750"/>
          <p14:tracePt t="22300" x="2222500" y="2689225"/>
          <p14:tracePt t="22317" x="2232025" y="2671763"/>
          <p14:tracePt t="22333" x="2268538" y="2654300"/>
          <p14:tracePt t="22350" x="2295525" y="2635250"/>
          <p14:tracePt t="22367" x="2339975" y="2600325"/>
          <p14:tracePt t="22383" x="2384425" y="2573338"/>
          <p14:tracePt t="22400" x="2428875" y="2563813"/>
          <p14:tracePt t="22417" x="2447925" y="2554288"/>
          <p14:tracePt t="22433" x="2474913" y="2546350"/>
          <p14:tracePt t="22450" x="2501900" y="2546350"/>
          <p14:tracePt t="22467" x="2554288" y="2546350"/>
          <p14:tracePt t="22483" x="2627313" y="2546350"/>
          <p14:tracePt t="22500" x="2743200" y="2546350"/>
          <p14:tracePt t="22517" x="2851150" y="2546350"/>
          <p14:tracePt t="22534" x="3038475" y="2546350"/>
          <p14:tracePt t="22550" x="3163888" y="2546350"/>
          <p14:tracePt t="22567" x="3236913" y="2546350"/>
          <p14:tracePt t="22584" x="3271838" y="2546350"/>
          <p14:tracePt t="22600" x="3298825" y="2546350"/>
          <p14:tracePt t="22617" x="3316288" y="2546350"/>
          <p14:tracePt t="22633" x="3325813" y="2554288"/>
          <p14:tracePt t="22650" x="3352800" y="2563813"/>
          <p14:tracePt t="22667" x="3379788" y="2573338"/>
          <p14:tracePt t="22683" x="3416300" y="2600325"/>
          <p14:tracePt t="22700" x="3424238" y="2608263"/>
          <p14:tracePt t="22717" x="3441700" y="2627313"/>
          <p14:tracePt t="22734" x="3460750" y="2679700"/>
          <p14:tracePt t="22750" x="3468688" y="2716213"/>
          <p14:tracePt t="22767" x="3487738" y="2752725"/>
          <p14:tracePt t="22783" x="3505200" y="2770188"/>
          <p14:tracePt t="22822" x="3505200" y="2779713"/>
          <p14:tracePt t="22854" x="3495675" y="2797175"/>
          <p14:tracePt t="22862" x="3487738" y="2806700"/>
          <p14:tracePt t="22870" x="3468688" y="2824163"/>
          <p14:tracePt t="22883" x="3451225" y="2832100"/>
          <p14:tracePt t="22900" x="3416300" y="2859088"/>
          <p14:tracePt t="22917" x="3379788" y="2878138"/>
          <p14:tracePt t="22933" x="3316288" y="2895600"/>
          <p14:tracePt t="22950" x="3271838" y="2913063"/>
          <p14:tracePt t="22967" x="3254375" y="2922588"/>
          <p14:tracePt t="22983" x="3227388" y="2932113"/>
          <p14:tracePt t="23000" x="3209925" y="2940050"/>
          <p14:tracePt t="23017" x="3182938" y="2940050"/>
          <p14:tracePt t="23033" x="3128963" y="2940050"/>
          <p14:tracePt t="23050" x="3074988" y="2940050"/>
          <p14:tracePt t="23067" x="3021013" y="2940050"/>
          <p14:tracePt t="23084" x="2984500" y="2940050"/>
          <p14:tracePt t="23100" x="2932113" y="2949575"/>
          <p14:tracePt t="23117" x="2895600" y="2959100"/>
          <p14:tracePt t="23134" x="2797175" y="2967038"/>
          <p14:tracePt t="23150" x="2716213" y="2967038"/>
          <p14:tracePt t="23167" x="2627313" y="2967038"/>
          <p14:tracePt t="23183" x="2546350" y="2967038"/>
          <p14:tracePt t="23200" x="2465388" y="2959100"/>
          <p14:tracePt t="23217" x="2401888" y="2949575"/>
          <p14:tracePt t="23234" x="2357438" y="2940050"/>
          <p14:tracePt t="23250" x="2330450" y="2940050"/>
          <p14:tracePt t="23267" x="2312988" y="2940050"/>
          <p14:tracePt t="23283" x="2286000" y="2922588"/>
          <p14:tracePt t="23300" x="2259013" y="2913063"/>
          <p14:tracePt t="23317" x="2187575" y="2878138"/>
          <p14:tracePt t="23333" x="2116138" y="2859088"/>
          <p14:tracePt t="23350" x="2089150" y="2851150"/>
          <p14:tracePt t="23367" x="2089150" y="2841625"/>
          <p14:tracePt t="23383" x="2089150" y="2832100"/>
          <p14:tracePt t="23400" x="2089150" y="2824163"/>
          <p14:tracePt t="23417" x="2079625" y="2814638"/>
          <p14:tracePt t="23433" x="2079625" y="2787650"/>
          <p14:tracePt t="23450" x="2079625" y="2770188"/>
          <p14:tracePt t="23467" x="2089150" y="2733675"/>
          <p14:tracePt t="23484" x="2143125" y="2698750"/>
          <p14:tracePt t="23500" x="2178050" y="2671763"/>
          <p14:tracePt t="23517" x="2259013" y="2635250"/>
          <p14:tracePt t="23533" x="2374900" y="2581275"/>
          <p14:tracePt t="23550" x="2420938" y="2554288"/>
          <p14:tracePt t="23567" x="2447925" y="2554288"/>
          <p14:tracePt t="23584" x="2465388" y="2546350"/>
          <p14:tracePt t="23600" x="2509838" y="2536825"/>
          <p14:tracePt t="23617" x="2546350" y="2536825"/>
          <p14:tracePt t="23633" x="2590800" y="2536825"/>
          <p14:tracePt t="23650" x="2627313" y="2536825"/>
          <p14:tracePt t="23667" x="2662238" y="2536825"/>
          <p14:tracePt t="23684" x="2716213" y="2536825"/>
          <p14:tracePt t="23700" x="2779713" y="2527300"/>
          <p14:tracePt t="23717" x="2859088" y="2527300"/>
          <p14:tracePt t="23734" x="2994025" y="2527300"/>
          <p14:tracePt t="23750" x="3074988" y="2527300"/>
          <p14:tracePt t="23767" x="3128963" y="2527300"/>
          <p14:tracePt t="23784" x="3146425" y="2527300"/>
          <p14:tracePt t="23800" x="3163888" y="2536825"/>
          <p14:tracePt t="23817" x="3190875" y="2546350"/>
          <p14:tracePt t="23833" x="3200400" y="2554288"/>
          <p14:tracePt t="23850" x="3217863" y="2573338"/>
          <p14:tracePt t="23867" x="3236913" y="2590800"/>
          <p14:tracePt t="23884" x="3254375" y="2617788"/>
          <p14:tracePt t="23900" x="3298825" y="2654300"/>
          <p14:tracePt t="23917" x="3316288" y="2679700"/>
          <p14:tracePt t="23934" x="3343275" y="2725738"/>
          <p14:tracePt t="23950" x="3352800" y="2752725"/>
          <p14:tracePt t="23967" x="3362325" y="2779713"/>
          <p14:tracePt t="23984" x="3362325" y="2787650"/>
          <p14:tracePt t="24000" x="3362325" y="2814638"/>
          <p14:tracePt t="24017" x="3343275" y="2851150"/>
          <p14:tracePt t="24034" x="3298825" y="2886075"/>
          <p14:tracePt t="24050" x="3254375" y="2922588"/>
          <p14:tracePt t="24067" x="3217863" y="2940050"/>
          <p14:tracePt t="24084" x="3173413" y="2940050"/>
          <p14:tracePt t="24100" x="3111500" y="2949575"/>
          <p14:tracePt t="24117" x="3021013" y="2949575"/>
          <p14:tracePt t="24134" x="2905125" y="2949575"/>
          <p14:tracePt t="24150" x="2832100" y="2959100"/>
          <p14:tracePt t="24167" x="2787650" y="2959100"/>
          <p14:tracePt t="24184" x="2733675" y="2959100"/>
          <p14:tracePt t="24200" x="2679700" y="2959100"/>
          <p14:tracePt t="24217" x="2627313" y="2959100"/>
          <p14:tracePt t="24234" x="2563813" y="2959100"/>
          <p14:tracePt t="24251" x="2536825" y="2959100"/>
          <p14:tracePt t="24267" x="2482850" y="2959100"/>
          <p14:tracePt t="24284" x="2428875" y="2949575"/>
          <p14:tracePt t="24300" x="2401888" y="2949575"/>
          <p14:tracePt t="24317" x="2384425" y="2949575"/>
          <p14:tracePt t="24334" x="2374900" y="2940050"/>
          <p14:tracePt t="24350" x="2366963" y="2932113"/>
          <p14:tracePt t="24367" x="2349500" y="2932113"/>
          <p14:tracePt t="24384" x="2322513" y="2913063"/>
          <p14:tracePt t="24400" x="2295525" y="2905125"/>
          <p14:tracePt t="24417" x="2276475" y="2895600"/>
          <p14:tracePt t="24434" x="2259013" y="2878138"/>
          <p14:tracePt t="24451" x="2249488" y="2859088"/>
          <p14:tracePt t="24467" x="2232025" y="2832100"/>
          <p14:tracePt t="24484" x="2222500" y="2814638"/>
          <p14:tracePt t="24517" x="2222500" y="2806700"/>
          <p14:tracePt t="24534" x="2214563" y="2787650"/>
          <p14:tracePt t="24550" x="2214563" y="2752725"/>
          <p14:tracePt t="24567" x="2241550" y="2706688"/>
          <p14:tracePt t="24584" x="2276475" y="2654300"/>
          <p14:tracePt t="24600" x="2349500" y="2590800"/>
          <p14:tracePt t="24617" x="2393950" y="2546350"/>
          <p14:tracePt t="24634" x="2465388" y="2519363"/>
          <p14:tracePt t="24650" x="2527300" y="2492375"/>
          <p14:tracePt t="24667" x="2608263" y="2465388"/>
          <p14:tracePt t="24684" x="2689225" y="2455863"/>
          <p14:tracePt t="24701" x="2770188" y="2428875"/>
          <p14:tracePt t="24717" x="2859088" y="2420938"/>
          <p14:tracePt t="24734" x="3011488" y="2420938"/>
          <p14:tracePt t="24750" x="3111500" y="2420938"/>
          <p14:tracePt t="24767" x="3190875" y="2447925"/>
          <p14:tracePt t="24784" x="3217863" y="2455863"/>
          <p14:tracePt t="24801" x="3244850" y="2474913"/>
          <p14:tracePt t="24817" x="3244850" y="2492375"/>
          <p14:tracePt t="24834" x="3263900" y="2527300"/>
          <p14:tracePt t="24850" x="3271838" y="2554288"/>
          <p14:tracePt t="24867" x="3289300" y="2608263"/>
          <p14:tracePt t="24884" x="3308350" y="2644775"/>
          <p14:tracePt t="24901" x="3316288" y="2671763"/>
          <p14:tracePt t="24917" x="3316288" y="2689225"/>
          <p14:tracePt t="24934" x="3316288" y="2725738"/>
          <p14:tracePt t="24950" x="3298825" y="2752725"/>
          <p14:tracePt t="24967" x="3289300" y="2760663"/>
          <p14:tracePt t="24984" x="3281363" y="2779713"/>
          <p14:tracePt t="25000" x="3236913" y="2806700"/>
          <p14:tracePt t="25017" x="3190875" y="2824163"/>
          <p14:tracePt t="25034" x="3146425" y="2832100"/>
          <p14:tracePt t="25126" x="3136900" y="2832100"/>
          <p14:tracePt t="25190" x="3136900" y="2824163"/>
          <p14:tracePt t="25207" x="3136900" y="2814638"/>
          <p14:tracePt t="25222" x="3136900" y="2806700"/>
          <p14:tracePt t="25230" x="3136900" y="2797175"/>
          <p14:tracePt t="25254" x="3136900" y="2787650"/>
          <p14:tracePt t="25270" x="3128963" y="2779713"/>
          <p14:tracePt t="25494" x="3119438" y="2770188"/>
          <p14:tracePt t="25574" x="3119438" y="2760663"/>
          <p14:tracePt t="25582" x="3111500" y="2760663"/>
          <p14:tracePt t="25598" x="3111500" y="2743200"/>
          <p14:tracePt t="25614" x="3111500" y="2733675"/>
          <p14:tracePt t="25622" x="3101975" y="2733675"/>
          <p14:tracePt t="25634" x="3101975" y="2716213"/>
          <p14:tracePt t="25650" x="3092450" y="2706688"/>
          <p14:tracePt t="25667" x="3092450" y="2679700"/>
          <p14:tracePt t="25684" x="3074988" y="2644775"/>
          <p14:tracePt t="25701" x="3057525" y="2627313"/>
          <p14:tracePt t="25717" x="3038475" y="2590800"/>
          <p14:tracePt t="25734" x="3011488" y="2563813"/>
          <p14:tracePt t="25751" x="2994025" y="2554288"/>
          <p14:tracePt t="25767" x="2984500" y="2546350"/>
          <p14:tracePt t="25784" x="2976563" y="2536825"/>
          <p14:tracePt t="25801" x="2959100" y="2527300"/>
          <p14:tracePt t="25817" x="2940050" y="2519363"/>
          <p14:tracePt t="25834" x="2913063" y="2509838"/>
          <p14:tracePt t="25851" x="2905125" y="2509838"/>
          <p14:tracePt t="25867" x="2878138" y="2492375"/>
          <p14:tracePt t="25884" x="2859088" y="2482850"/>
          <p14:tracePt t="25901" x="2841625" y="2465388"/>
          <p14:tracePt t="25917" x="2824163" y="2455863"/>
          <p14:tracePt t="25934" x="2779713" y="2438400"/>
          <p14:tracePt t="25951" x="2743200" y="2428875"/>
          <p14:tracePt t="25967" x="2706688" y="2411413"/>
          <p14:tracePt t="25984" x="2671763" y="2401888"/>
          <p14:tracePt t="26001" x="2627313" y="2393950"/>
          <p14:tracePt t="26017" x="2573338" y="2384425"/>
          <p14:tracePt t="26034" x="2501900" y="2374900"/>
          <p14:tracePt t="26051" x="2428875" y="2366963"/>
          <p14:tracePt t="26067" x="2366963" y="2357438"/>
          <p14:tracePt t="26084" x="2322513" y="2349500"/>
          <p14:tracePt t="26101" x="2295525" y="2339975"/>
          <p14:tracePt t="26118" x="2259013" y="2339975"/>
          <p14:tracePt t="26134" x="2222500" y="2339975"/>
          <p14:tracePt t="26151" x="2187575" y="2339975"/>
          <p14:tracePt t="26167" x="2143125" y="2349500"/>
          <p14:tracePt t="26184" x="2089150" y="2357438"/>
          <p14:tracePt t="26201" x="2052638" y="2357438"/>
          <p14:tracePt t="26217" x="2025650" y="2357438"/>
          <p14:tracePt t="26234" x="1998663" y="2366963"/>
          <p14:tracePt t="26251" x="1971675" y="2374900"/>
          <p14:tracePt t="26267" x="1917700" y="2384425"/>
          <p14:tracePt t="26284" x="1865313" y="2393950"/>
          <p14:tracePt t="26301" x="1811338" y="2411413"/>
          <p14:tracePt t="26318" x="1784350" y="2420938"/>
          <p14:tracePt t="26334" x="1747838" y="2447925"/>
          <p14:tracePt t="26351" x="1730375" y="2465388"/>
          <p14:tracePt t="26367" x="1712913" y="2482850"/>
          <p14:tracePt t="26384" x="1685925" y="2519363"/>
          <p14:tracePt t="26401" x="1666875" y="2536825"/>
          <p14:tracePt t="26417" x="1649413" y="2554288"/>
          <p14:tracePt t="26434" x="1631950" y="2573338"/>
          <p14:tracePt t="26451" x="1622425" y="2581275"/>
          <p14:tracePt t="26467" x="1612900" y="2590800"/>
          <p14:tracePt t="26484" x="1604963" y="2590800"/>
          <p14:tracePt t="26501" x="1595438" y="2608263"/>
          <p14:tracePt t="26518" x="1577975" y="2617788"/>
          <p14:tracePt t="26534" x="1577975" y="2627313"/>
          <p14:tracePt t="26551" x="1577975" y="2635250"/>
          <p14:tracePt t="26567" x="1568450" y="2644775"/>
          <p14:tracePt t="26584" x="1568450" y="2654300"/>
          <p14:tracePt t="26601" x="1568450" y="2662238"/>
          <p14:tracePt t="26617" x="1560513" y="2662238"/>
          <p14:tracePt t="26634" x="1560513" y="2671763"/>
          <p14:tracePt t="26651" x="1560513" y="2679700"/>
          <p14:tracePt t="27798" x="1560513" y="2662238"/>
          <p14:tracePt t="27822" x="1560513" y="2654300"/>
          <p14:tracePt t="27831" x="1568450" y="2654300"/>
          <p14:tracePt t="27838" x="1577975" y="2644775"/>
          <p14:tracePt t="27854" x="1587500" y="2635250"/>
          <p14:tracePt t="27870" x="1595438" y="2627313"/>
          <p14:tracePt t="27884" x="1604963" y="2617788"/>
          <p14:tracePt t="27901" x="1612900" y="2608263"/>
          <p14:tracePt t="27918" x="1631950" y="2581275"/>
          <p14:tracePt t="27934" x="1639888" y="2563813"/>
          <p14:tracePt t="27951" x="1649413" y="2563813"/>
          <p14:tracePt t="27968" x="1649413" y="2554288"/>
          <p14:tracePt t="27984" x="1658938" y="2554288"/>
          <p14:tracePt t="28001" x="1658938" y="2546350"/>
          <p14:tracePt t="28018" x="1666875" y="2536825"/>
          <p14:tracePt t="28062" x="1676400" y="2527300"/>
          <p14:tracePt t="28086" x="1685925" y="2519363"/>
          <p14:tracePt t="28190" x="1685925" y="2509838"/>
          <p14:tracePt t="28358" x="1693863" y="2501900"/>
          <p14:tracePt t="28366" x="1703388" y="2501900"/>
          <p14:tracePt t="28398" x="1703388" y="2492375"/>
          <p14:tracePt t="28662" x="1712913" y="2492375"/>
          <p14:tracePt t="28678" x="1712913" y="2509838"/>
          <p14:tracePt t="28686" x="1720850" y="2509838"/>
          <p14:tracePt t="28695" x="1730375" y="2527300"/>
          <p14:tracePt t="28703" x="1739900" y="2527300"/>
          <p14:tracePt t="28718" x="1747838" y="2536825"/>
          <p14:tracePt t="28735" x="1757363" y="2554288"/>
          <p14:tracePt t="28751" x="1774825" y="2573338"/>
          <p14:tracePt t="28768" x="1784350" y="2573338"/>
          <p14:tracePt t="28785" x="1792288" y="2581275"/>
          <p14:tracePt t="28801" x="1811338" y="2581275"/>
          <p14:tracePt t="28847" x="1819275" y="2581275"/>
          <p14:tracePt t="28854" x="1819275" y="2590800"/>
          <p14:tracePt t="28886" x="1828800" y="2600325"/>
          <p14:tracePt t="28894" x="1838325" y="2600325"/>
          <p14:tracePt t="28911" x="1846263" y="2608263"/>
          <p14:tracePt t="28927" x="1855788" y="2617788"/>
          <p14:tracePt t="28935" x="1865313" y="2617788"/>
          <p14:tracePt t="28951" x="1873250" y="2635250"/>
          <p14:tracePt t="28968" x="1882775" y="2635250"/>
          <p14:tracePt t="28984" x="1892300" y="2644775"/>
          <p14:tracePt t="29018" x="1900238" y="2644775"/>
          <p14:tracePt t="29034" x="1927225" y="2644775"/>
          <p14:tracePt t="29051" x="1981200" y="2644775"/>
          <p14:tracePt t="29068" x="2008188" y="2654300"/>
          <p14:tracePt t="29085" x="2017713" y="2662238"/>
          <p14:tracePt t="29101" x="2044700" y="2662238"/>
          <p14:tracePt t="29119" x="2089150" y="2671763"/>
          <p14:tracePt t="29135" x="2116138" y="2689225"/>
          <p14:tracePt t="29151" x="2124075" y="2689225"/>
          <p14:tracePt t="29168" x="2143125" y="2698750"/>
          <p14:tracePt t="29185" x="2151063" y="2698750"/>
          <p14:tracePt t="29201" x="2170113" y="2698750"/>
          <p14:tracePt t="29218" x="2178050" y="2716213"/>
          <p14:tracePt t="29234" x="2187575" y="2716213"/>
          <p14:tracePt t="29251" x="2197100" y="2716213"/>
          <p14:tracePt t="29583" x="2197100" y="2706688"/>
          <p14:tracePt t="29599" x="2197100" y="2698750"/>
          <p14:tracePt t="29863" x="2197100" y="2689225"/>
          <p14:tracePt t="29871" x="2197100" y="2679700"/>
          <p14:tracePt t="29878" x="2197100" y="2671763"/>
          <p14:tracePt t="29894" x="2197100" y="2654300"/>
          <p14:tracePt t="29903" x="2197100" y="2644775"/>
          <p14:tracePt t="29918" x="2187575" y="2627313"/>
          <p14:tracePt t="29935" x="2178050" y="2617788"/>
          <p14:tracePt t="29951" x="2170113" y="2608263"/>
          <p14:tracePt t="29968" x="2151063" y="2590800"/>
          <p14:tracePt t="30001" x="2143125" y="2581275"/>
          <p14:tracePt t="30018" x="2143125" y="2563813"/>
          <p14:tracePt t="30035" x="2124075" y="2554288"/>
          <p14:tracePt t="30051" x="2097088" y="2546350"/>
          <p14:tracePt t="30068" x="2089150" y="2536825"/>
          <p14:tracePt t="30085" x="2062163" y="2536825"/>
          <p14:tracePt t="30101" x="2044700" y="2527300"/>
          <p14:tracePt t="30118" x="1981200" y="2527300"/>
          <p14:tracePt t="30135" x="1954213" y="2527300"/>
          <p14:tracePt t="30151" x="1917700" y="2527300"/>
          <p14:tracePt t="30168" x="1892300" y="2527300"/>
          <p14:tracePt t="30185" x="1873250" y="2527300"/>
          <p14:tracePt t="30201" x="1855788" y="2519363"/>
          <p14:tracePt t="30218" x="1819275" y="2519363"/>
          <p14:tracePt t="30235" x="1784350" y="2519363"/>
          <p14:tracePt t="30251" x="1747838" y="2509838"/>
          <p14:tracePt t="30268" x="1739900" y="2509838"/>
          <p14:tracePt t="30285" x="1730375" y="2509838"/>
          <p14:tracePt t="30302" x="1703388" y="2509838"/>
          <p14:tracePt t="30318" x="1639888" y="2546350"/>
          <p14:tracePt t="30335" x="1612900" y="2573338"/>
          <p14:tracePt t="30351" x="1604963" y="2590800"/>
          <p14:tracePt t="30368" x="1587500" y="2627313"/>
          <p14:tracePt t="30385" x="1577975" y="2654300"/>
          <p14:tracePt t="30402" x="1568450" y="2679700"/>
          <p14:tracePt t="30418" x="1568450" y="2689225"/>
          <p14:tracePt t="30435" x="1560513" y="2698750"/>
          <p14:tracePt t="30495" x="1560513" y="2706688"/>
          <p14:tracePt t="31495" x="1560513" y="2716213"/>
          <p14:tracePt t="31743" x="1560513" y="2725738"/>
          <p14:tracePt t="31783" x="1550988" y="2733675"/>
          <p14:tracePt t="31895" x="1550988" y="2743200"/>
          <p14:tracePt t="31903" x="1550988" y="2752725"/>
          <p14:tracePt t="32271" x="1550988" y="2760663"/>
          <p14:tracePt t="32279" x="1541463" y="2770188"/>
          <p14:tracePt t="32295" x="1541463" y="2779713"/>
          <p14:tracePt t="32303" x="1533525" y="2779713"/>
          <p14:tracePt t="32319" x="1514475" y="2797175"/>
          <p14:tracePt t="32335" x="1497013" y="2814638"/>
          <p14:tracePt t="32352" x="1470025" y="2824163"/>
          <p14:tracePt t="32368" x="1416050" y="2841625"/>
          <p14:tracePt t="32385" x="1354138" y="2841625"/>
          <p14:tracePt t="32402" x="1308100" y="2841625"/>
          <p14:tracePt t="32418" x="1255713" y="2841625"/>
          <p14:tracePt t="32435" x="1219200" y="2841625"/>
          <p14:tracePt t="32452" x="1192213" y="2841625"/>
          <p14:tracePt t="32469" x="1155700" y="2841625"/>
          <p14:tracePt t="32485" x="1138238" y="2841625"/>
          <p14:tracePt t="32502" x="1103313" y="2841625"/>
          <p14:tracePt t="32519" x="1039813" y="2841625"/>
          <p14:tracePt t="32535" x="1003300" y="2841625"/>
          <p14:tracePt t="32552" x="977900" y="2841625"/>
          <p14:tracePt t="32568" x="950913" y="2841625"/>
          <p14:tracePt t="32585" x="941388" y="2841625"/>
          <p14:tracePt t="32602" x="923925" y="2841625"/>
          <p14:tracePt t="32635" x="914400" y="2851150"/>
          <p14:tracePt t="32652" x="904875" y="2859088"/>
          <p14:tracePt t="32669" x="887413" y="2868613"/>
          <p14:tracePt t="32685" x="877888" y="2868613"/>
          <p14:tracePt t="32702" x="860425" y="2878138"/>
          <p14:tracePt t="32743" x="850900" y="2878138"/>
          <p14:tracePt t="32752" x="842963" y="2878138"/>
          <p14:tracePt t="32768" x="815975" y="2878138"/>
          <p14:tracePt t="32785" x="798513" y="2878138"/>
          <p14:tracePt t="32802" x="788988" y="2878138"/>
          <p14:tracePt t="32959" x="806450" y="2886075"/>
          <p14:tracePt t="32975" x="825500" y="2886075"/>
          <p14:tracePt t="32983" x="833438" y="2886075"/>
          <p14:tracePt t="32999" x="850900" y="2886075"/>
          <p14:tracePt t="33063" x="860425" y="2886075"/>
          <p14:tracePt t="33103" x="850900" y="2886075"/>
          <p14:tracePt t="33111" x="833438" y="2886075"/>
          <p14:tracePt t="33119" x="806450" y="2886075"/>
          <p14:tracePt t="33135" x="744538" y="2878138"/>
          <p14:tracePt t="33152" x="708025" y="2859088"/>
          <p14:tracePt t="33169" x="698500" y="2859088"/>
          <p14:tracePt t="33185" x="698500" y="2851150"/>
          <p14:tracePt t="33219" x="698500" y="2841625"/>
          <p14:tracePt t="33247" x="717550" y="2841625"/>
          <p14:tracePt t="33255" x="744538" y="2841625"/>
          <p14:tracePt t="33269" x="771525" y="2841625"/>
          <p14:tracePt t="33285" x="825500" y="2841625"/>
          <p14:tracePt t="33302" x="833438" y="2841625"/>
          <p14:tracePt t="33375" x="806450" y="2832100"/>
          <p14:tracePt t="33383" x="798513" y="2832100"/>
          <p14:tracePt t="33391" x="779463" y="2824163"/>
          <p14:tracePt t="33402" x="762000" y="2824163"/>
          <p14:tracePt t="33419" x="735013" y="2824163"/>
          <p14:tracePt t="33436" x="735013" y="2814638"/>
          <p14:tracePt t="33452" x="725488" y="2814638"/>
          <p14:tracePt t="33485" x="725488" y="2797175"/>
          <p14:tracePt t="33502" x="744538" y="2797175"/>
          <p14:tracePt t="33519" x="779463" y="2797175"/>
          <p14:tracePt t="33535" x="788988" y="2797175"/>
          <p14:tracePt t="33583" x="788988" y="2806700"/>
          <p14:tracePt t="33591" x="788988" y="2814638"/>
          <p14:tracePt t="33615" x="779463" y="2824163"/>
          <p14:tracePt t="33623" x="771525" y="2824163"/>
          <p14:tracePt t="33635" x="762000" y="2824163"/>
          <p14:tracePt t="33719" x="779463" y="2824163"/>
          <p14:tracePt t="33727" x="788988" y="2824163"/>
          <p14:tracePt t="33743" x="806450" y="2824163"/>
          <p14:tracePt t="33775" x="806450" y="2832100"/>
          <p14:tracePt t="33799" x="806450" y="2841625"/>
          <p14:tracePt t="33807" x="806450" y="2851150"/>
          <p14:tracePt t="33815" x="798513" y="2851150"/>
          <p14:tracePt t="33823" x="788988" y="2851150"/>
          <p14:tracePt t="33835" x="779463" y="2851150"/>
          <p14:tracePt t="33852" x="762000" y="2859088"/>
          <p14:tracePt t="34071" x="762000" y="2868613"/>
          <p14:tracePt t="34111" x="762000" y="2878138"/>
          <p14:tracePt t="34119" x="762000" y="2886075"/>
          <p14:tracePt t="34135" x="762000" y="2895600"/>
          <p14:tracePt t="34143" x="762000" y="2905125"/>
          <p14:tracePt t="34215" x="762000" y="2913063"/>
          <p14:tracePt t="34223" x="762000" y="2922588"/>
          <p14:tracePt t="34239" x="762000" y="2932113"/>
          <p14:tracePt t="34247" x="762000" y="2940050"/>
          <p14:tracePt t="34263" x="762000" y="2949575"/>
          <p14:tracePt t="34271" x="762000" y="2959100"/>
          <p14:tracePt t="34285" x="762000" y="2967038"/>
          <p14:tracePt t="34311" x="762000" y="2976563"/>
          <p14:tracePt t="34319" x="762000" y="2984500"/>
          <p14:tracePt t="34343" x="762000" y="2994025"/>
          <p14:tracePt t="34359" x="762000" y="3011488"/>
          <p14:tracePt t="34369" x="771525" y="3011488"/>
          <p14:tracePt t="34385" x="771525" y="3021013"/>
          <p14:tracePt t="34403" x="771525" y="3030538"/>
          <p14:tracePt t="34419" x="771525" y="3048000"/>
          <p14:tracePt t="34452" x="771525" y="3057525"/>
          <p14:tracePt t="34472" x="762000" y="3065463"/>
          <p14:tracePt t="34485" x="752475" y="3074988"/>
          <p14:tracePt t="34503" x="752475" y="3084513"/>
          <p14:tracePt t="34519" x="725488" y="3111500"/>
          <p14:tracePt t="34535" x="717550" y="3128963"/>
          <p14:tracePt t="34552" x="708025" y="3146425"/>
          <p14:tracePt t="34569" x="698500" y="3155950"/>
          <p14:tracePt t="34586" x="698500" y="3163888"/>
          <p14:tracePt t="34602" x="690563" y="3173413"/>
          <p14:tracePt t="34619" x="681038" y="3182938"/>
          <p14:tracePt t="34647" x="673100" y="3200400"/>
          <p14:tracePt t="34687" x="663575" y="3209925"/>
          <p14:tracePt t="34815" x="663575" y="3227388"/>
          <p14:tracePt t="34823" x="673100" y="3227388"/>
          <p14:tracePt t="34831" x="681038" y="3227388"/>
          <p14:tracePt t="34839" x="698500" y="3227388"/>
          <p14:tracePt t="34852" x="717550" y="3236913"/>
          <p14:tracePt t="34869" x="744538" y="3236913"/>
          <p14:tracePt t="34886" x="752475" y="3236913"/>
          <p14:tracePt t="34943" x="762000" y="3244850"/>
          <p14:tracePt t="34959" x="752475" y="3254375"/>
          <p14:tracePt t="34967" x="744538" y="3263900"/>
          <p14:tracePt t="34975" x="735013" y="3263900"/>
          <p14:tracePt t="34985" x="725488" y="3263900"/>
          <p14:tracePt t="35002" x="708025" y="3263900"/>
          <p14:tracePt t="35063" x="698500" y="3263900"/>
          <p14:tracePt t="35096" x="717550" y="3263900"/>
          <p14:tracePt t="35104" x="744538" y="3263900"/>
          <p14:tracePt t="35111" x="752475" y="3263900"/>
          <p14:tracePt t="35119" x="762000" y="3263900"/>
          <p14:tracePt t="35136" x="771525" y="3263900"/>
          <p14:tracePt t="35327" x="779463" y="3263900"/>
          <p14:tracePt t="35535" x="788988" y="3263900"/>
          <p14:tracePt t="35823" x="798513" y="3263900"/>
          <p14:tracePt t="35879" x="806450" y="3263900"/>
          <p14:tracePt t="36079" x="806450" y="3271838"/>
          <p14:tracePt t="36095" x="806450" y="3281363"/>
          <p14:tracePt t="36104" x="815975" y="3281363"/>
          <p14:tracePt t="36127" x="815975" y="3289300"/>
          <p14:tracePt t="36143" x="825500" y="3289300"/>
          <p14:tracePt t="36167" x="833438" y="3308350"/>
          <p14:tracePt t="36191" x="833438" y="3325813"/>
          <p14:tracePt t="36199" x="842963" y="3325813"/>
          <p14:tracePt t="36215" x="842963" y="3335338"/>
          <p14:tracePt t="36223" x="842963" y="3343275"/>
          <p14:tracePt t="36236" x="850900" y="3352800"/>
          <p14:tracePt t="36253" x="860425" y="3362325"/>
          <p14:tracePt t="36269" x="869950" y="3379788"/>
          <p14:tracePt t="36286" x="896938" y="3379788"/>
          <p14:tracePt t="36303" x="958850" y="3389313"/>
          <p14:tracePt t="36319" x="1030288" y="3406775"/>
          <p14:tracePt t="36336" x="1093788" y="3406775"/>
          <p14:tracePt t="36352" x="1174750" y="3441700"/>
          <p14:tracePt t="36369" x="1228725" y="3451225"/>
          <p14:tracePt t="36386" x="1273175" y="3468688"/>
          <p14:tracePt t="36402" x="1317625" y="3487738"/>
          <p14:tracePt t="36419" x="1344613" y="3505200"/>
          <p14:tracePt t="36436" x="1354138" y="3505200"/>
          <p14:tracePt t="36453" x="1389063" y="3514725"/>
          <p14:tracePt t="36469" x="1408113" y="3522663"/>
          <p14:tracePt t="36486" x="1443038" y="3541713"/>
          <p14:tracePt t="36503" x="1487488" y="3559175"/>
          <p14:tracePt t="36519" x="1506538" y="3559175"/>
          <p14:tracePt t="36552" x="1524000" y="3559175"/>
          <p14:tracePt t="36569" x="1550988" y="3568700"/>
          <p14:tracePt t="36586" x="1604963" y="3568700"/>
          <p14:tracePt t="36602" x="1658938" y="3568700"/>
          <p14:tracePt t="36619" x="1693863" y="3568700"/>
          <p14:tracePt t="36636" x="1720850" y="3568700"/>
          <p14:tracePt t="36653" x="1730375" y="3568700"/>
          <p14:tracePt t="36670" x="1739900" y="3568700"/>
          <p14:tracePt t="36686" x="1747838" y="3568700"/>
          <p14:tracePt t="36703" x="1774825" y="3568700"/>
          <p14:tracePt t="36719" x="1801813" y="3568700"/>
          <p14:tracePt t="36736" x="1819275" y="3559175"/>
          <p14:tracePt t="36753" x="1846263" y="3549650"/>
          <p14:tracePt t="36769" x="1873250" y="3549650"/>
          <p14:tracePt t="36786" x="1892300" y="3541713"/>
          <p14:tracePt t="36803" x="1892300" y="3532188"/>
          <p14:tracePt t="36819" x="1909763" y="3522663"/>
          <p14:tracePt t="36836" x="1917700" y="3522663"/>
          <p14:tracePt t="36853" x="1927225" y="3514725"/>
          <p14:tracePt t="36869" x="1936750" y="3495675"/>
          <p14:tracePt t="36886" x="1954213" y="3495675"/>
          <p14:tracePt t="36903" x="1998663" y="3478213"/>
          <p14:tracePt t="36919" x="2017713" y="3478213"/>
          <p14:tracePt t="36991" x="2025650" y="3478213"/>
          <p14:tracePt t="37047" x="2035175" y="3478213"/>
          <p14:tracePt t="37071" x="2044700" y="3478213"/>
          <p14:tracePt t="37079" x="2052638" y="3468688"/>
          <p14:tracePt t="37095" x="2062163" y="3468688"/>
          <p14:tracePt t="37104" x="2070100" y="3468688"/>
          <p14:tracePt t="37119" x="2089150" y="3451225"/>
          <p14:tracePt t="37136" x="2097088" y="3433763"/>
          <p14:tracePt t="37153" x="2097088" y="3416300"/>
          <p14:tracePt t="37295" x="2116138" y="3416300"/>
          <p14:tracePt t="37304" x="2124075" y="3416300"/>
          <p14:tracePt t="37312" x="2133600" y="3416300"/>
          <p14:tracePt t="37319" x="2143125" y="3416300"/>
          <p14:tracePt t="37336" x="2170113" y="3433763"/>
          <p14:tracePt t="37353" x="2178050" y="3433763"/>
          <p14:tracePt t="37783" x="2178050" y="3441700"/>
          <p14:tracePt t="37887" x="2170113" y="3441700"/>
          <p14:tracePt t="38575" x="2160588" y="3441700"/>
          <p14:tracePt t="38968" x="2151063" y="3441700"/>
          <p14:tracePt t="39088" x="2151063" y="3451225"/>
          <p14:tracePt t="39104" x="2143125" y="3451225"/>
          <p14:tracePt t="39112" x="2133600" y="3460750"/>
          <p14:tracePt t="39120" x="2116138" y="3460750"/>
          <p14:tracePt t="39136" x="2062163" y="3468688"/>
          <p14:tracePt t="39153" x="2017713" y="3478213"/>
          <p14:tracePt t="39170" x="1971675" y="3478213"/>
          <p14:tracePt t="39186" x="1936750" y="3478213"/>
          <p14:tracePt t="39203" x="1892300" y="3487738"/>
          <p14:tracePt t="39220" x="1865313" y="3495675"/>
          <p14:tracePt t="39236" x="1846263" y="3505200"/>
          <p14:tracePt t="39253" x="1819275" y="3505200"/>
          <p14:tracePt t="39270" x="1792288" y="3505200"/>
          <p14:tracePt t="39286" x="1747838" y="3505200"/>
          <p14:tracePt t="39304" x="1658938" y="3505200"/>
          <p14:tracePt t="39320" x="1612900" y="3495675"/>
          <p14:tracePt t="39336" x="1587500" y="3495675"/>
          <p14:tracePt t="39353" x="1577975" y="3495675"/>
          <p14:tracePt t="39370" x="1568450" y="3495675"/>
          <p14:tracePt t="39386" x="1560513" y="3495675"/>
          <p14:tracePt t="39403" x="1550988" y="3495675"/>
          <p14:tracePt t="39420" x="1533525" y="3487738"/>
          <p14:tracePt t="39436" x="1524000" y="3478213"/>
          <p14:tracePt t="39470" x="1514475" y="3468688"/>
          <p14:tracePt t="39496" x="1506538" y="3468688"/>
          <p14:tracePt t="39512" x="1497013" y="3468688"/>
          <p14:tracePt t="39528" x="1487488" y="3468688"/>
          <p14:tracePt t="39600" x="1487488" y="3460750"/>
          <p14:tracePt t="39736" x="1497013" y="3460750"/>
          <p14:tracePt t="40912" x="1514475" y="3460750"/>
          <p14:tracePt t="40920" x="1524000" y="3460750"/>
          <p14:tracePt t="40928" x="1533525" y="3468688"/>
          <p14:tracePt t="40937" x="1550988" y="3478213"/>
          <p14:tracePt t="40953" x="1577975" y="3487738"/>
          <p14:tracePt t="40970" x="1612900" y="3495675"/>
          <p14:tracePt t="40987" x="1622425" y="3505200"/>
          <p14:tracePt t="41003" x="1649413" y="3505200"/>
          <p14:tracePt t="41020" x="1676400" y="3514725"/>
          <p14:tracePt t="41037" x="1712913" y="3514725"/>
          <p14:tracePt t="41053" x="1747838" y="3514725"/>
          <p14:tracePt t="41070" x="1792288" y="3514725"/>
          <p14:tracePt t="41087" x="1846263" y="3514725"/>
          <p14:tracePt t="41104" x="1944688" y="3514725"/>
          <p14:tracePt t="41120" x="2008188" y="3514725"/>
          <p14:tracePt t="41137" x="2017713" y="3514725"/>
          <p14:tracePt t="41153" x="2025650" y="3514725"/>
          <p14:tracePt t="41171" x="2035175" y="3514725"/>
          <p14:tracePt t="41203" x="2044700" y="3505200"/>
          <p14:tracePt t="41220" x="2052638" y="3495675"/>
          <p14:tracePt t="41255" x="2062163" y="3487738"/>
          <p14:tracePt t="41287" x="2070100" y="3487738"/>
          <p14:tracePt t="41303" x="2070100" y="3478213"/>
          <p14:tracePt t="41320" x="2079625" y="3478213"/>
          <p14:tracePt t="41337" x="2089150" y="3468688"/>
          <p14:tracePt t="41496" x="2097088" y="3468688"/>
          <p14:tracePt t="41512" x="2106613" y="3468688"/>
          <p14:tracePt t="41568" x="2116138" y="3468688"/>
          <p14:tracePt t="41624" x="2124075" y="3478213"/>
          <p14:tracePt t="41648" x="2133600" y="3478213"/>
          <p14:tracePt t="41936" x="2133600" y="3487738"/>
          <p14:tracePt t="42216" x="2124075" y="3495675"/>
          <p14:tracePt t="42632" x="2116138" y="3495675"/>
          <p14:tracePt t="42656" x="2106613" y="3487738"/>
          <p14:tracePt t="42672" x="2097088" y="3487738"/>
          <p14:tracePt t="42696" x="2089150" y="3478213"/>
          <p14:tracePt t="42712" x="2089150" y="3468688"/>
          <p14:tracePt t="42744" x="2079625" y="3460750"/>
          <p14:tracePt t="42768" x="2079625" y="3451225"/>
          <p14:tracePt t="42984" x="2079625" y="3441700"/>
          <p14:tracePt t="43104" x="2079625" y="3433763"/>
          <p14:tracePt t="43112" x="2089150" y="3433763"/>
          <p14:tracePt t="43144" x="2097088" y="3433763"/>
          <p14:tracePt t="43192" x="2106613" y="3433763"/>
          <p14:tracePt t="43208" x="2106613" y="3424238"/>
          <p14:tracePt t="43224" x="2116138" y="3424238"/>
          <p14:tracePt t="44992" x="2124075" y="3424238"/>
          <p14:tracePt t="45008" x="2143125" y="3424238"/>
          <p14:tracePt t="45016" x="2160588" y="3424238"/>
          <p14:tracePt t="45024" x="2187575" y="3424238"/>
          <p14:tracePt t="45037" x="2197100" y="3424238"/>
          <p14:tracePt t="45054" x="2241550" y="3433763"/>
          <p14:tracePt t="45071" x="2286000" y="3441700"/>
          <p14:tracePt t="45087" x="2322513" y="3441700"/>
          <p14:tracePt t="45104" x="2339975" y="3441700"/>
          <p14:tracePt t="45129" x="2349500" y="3441700"/>
          <p14:tracePt t="45137" x="2357438" y="3441700"/>
          <p14:tracePt t="45154" x="2384425" y="3441700"/>
          <p14:tracePt t="45171" x="2420938" y="3441700"/>
          <p14:tracePt t="45187" x="2447925" y="3441700"/>
          <p14:tracePt t="45204" x="2474913" y="3441700"/>
          <p14:tracePt t="45240" x="2482850" y="3441700"/>
          <p14:tracePt t="45288" x="2492375" y="3441700"/>
          <p14:tracePt t="45312" x="2501900" y="3441700"/>
          <p14:tracePt t="45336" x="2509838" y="3441700"/>
          <p14:tracePt t="45344" x="2519363" y="3441700"/>
          <p14:tracePt t="45360" x="2527300" y="3441700"/>
          <p14:tracePt t="45371" x="2546350" y="3441700"/>
          <p14:tracePt t="45387" x="2563813" y="3441700"/>
          <p14:tracePt t="45404" x="2581275" y="3441700"/>
          <p14:tracePt t="45421" x="2590800" y="3441700"/>
          <p14:tracePt t="45464" x="2600325" y="3441700"/>
          <p14:tracePt t="45480" x="2608263" y="3441700"/>
          <p14:tracePt t="45489" x="2617788" y="3441700"/>
          <p14:tracePt t="45504" x="2627313" y="3441700"/>
          <p14:tracePt t="45528" x="2635250" y="3441700"/>
          <p14:tracePt t="45576" x="2644775" y="3441700"/>
          <p14:tracePt t="45600" x="2654300" y="3441700"/>
          <p14:tracePt t="45608" x="2662238" y="3451225"/>
          <p14:tracePt t="45632" x="2671763" y="3451225"/>
          <p14:tracePt t="45640" x="2671763" y="3460750"/>
          <p14:tracePt t="45656" x="2689225" y="3460750"/>
          <p14:tracePt t="45680" x="2698750" y="3468688"/>
          <p14:tracePt t="45736" x="2698750" y="3478213"/>
          <p14:tracePt t="45752" x="2698750" y="3487738"/>
          <p14:tracePt t="45760" x="2698750" y="3495675"/>
          <p14:tracePt t="45771" x="2679700" y="3495675"/>
          <p14:tracePt t="45787" x="2671763" y="3495675"/>
          <p14:tracePt t="45804" x="2654300" y="3495675"/>
          <p14:tracePt t="45821" x="2644775" y="3495675"/>
          <p14:tracePt t="45838" x="2627313" y="3495675"/>
          <p14:tracePt t="45854" x="2600325" y="3495675"/>
          <p14:tracePt t="45871" x="2581275" y="3495675"/>
          <p14:tracePt t="45888" x="2563813" y="3495675"/>
          <p14:tracePt t="45904" x="2554288" y="3495675"/>
          <p14:tracePt t="45921" x="2546350" y="3495675"/>
          <p14:tracePt t="45938" x="2527300" y="3495675"/>
          <p14:tracePt t="45954" x="2519363" y="3495675"/>
          <p14:tracePt t="45971" x="2482850" y="3487738"/>
          <p14:tracePt t="45987" x="2447925" y="3487738"/>
          <p14:tracePt t="46004" x="2401888" y="3478213"/>
          <p14:tracePt t="46021" x="2357438" y="3468688"/>
          <p14:tracePt t="46038" x="2322513" y="3468688"/>
          <p14:tracePt t="46054" x="2295525" y="3460750"/>
          <p14:tracePt t="46071" x="2268538" y="3460750"/>
          <p14:tracePt t="46088" x="2241550" y="3451225"/>
          <p14:tracePt t="46104" x="2214563" y="3441700"/>
          <p14:tracePt t="46121" x="2187575" y="3441700"/>
          <p14:tracePt t="46138" x="2151063" y="3424238"/>
          <p14:tracePt t="46154" x="2133600" y="3416300"/>
          <p14:tracePt t="46171" x="2124075" y="3416300"/>
          <p14:tracePt t="46188" x="2116138" y="3406775"/>
          <p14:tracePt t="46204" x="2089150" y="3389313"/>
          <p14:tracePt t="46221" x="2062163" y="3362325"/>
          <p14:tracePt t="46238" x="2044700" y="3343275"/>
          <p14:tracePt t="46254" x="2025650" y="3335338"/>
          <p14:tracePt t="46271" x="2017713" y="3316288"/>
          <p14:tracePt t="46288" x="2008188" y="3289300"/>
          <p14:tracePt t="46304" x="2008188" y="3271838"/>
          <p14:tracePt t="46321" x="1998663" y="3254375"/>
          <p14:tracePt t="46338" x="1998663" y="3236913"/>
          <p14:tracePt t="46354" x="1998663" y="3209925"/>
          <p14:tracePt t="46371" x="1998663" y="3200400"/>
          <p14:tracePt t="46388" x="1998663" y="3182938"/>
          <p14:tracePt t="46404" x="1998663" y="3173413"/>
          <p14:tracePt t="46421" x="1998663" y="3163888"/>
          <p14:tracePt t="46438" x="2017713" y="3146425"/>
          <p14:tracePt t="46454" x="2052638" y="3128963"/>
          <p14:tracePt t="46471" x="2124075" y="3092450"/>
          <p14:tracePt t="46488" x="2197100" y="3074988"/>
          <p14:tracePt t="46504" x="2222500" y="3074988"/>
          <p14:tracePt t="46521" x="2249488" y="3074988"/>
          <p14:tracePt t="46538" x="2276475" y="3074988"/>
          <p14:tracePt t="46554" x="2330450" y="3074988"/>
          <p14:tracePt t="46571" x="2411413" y="3074988"/>
          <p14:tracePt t="46588" x="2509838" y="3074988"/>
          <p14:tracePt t="46604" x="2627313" y="3084513"/>
          <p14:tracePt t="46621" x="2733675" y="3111500"/>
          <p14:tracePt t="46638" x="2841625" y="3136900"/>
          <p14:tracePt t="46654" x="2905125" y="3163888"/>
          <p14:tracePt t="46671" x="2932113" y="3163888"/>
          <p14:tracePt t="46688" x="2940050" y="3173413"/>
          <p14:tracePt t="46713" x="2949575" y="3182938"/>
          <p14:tracePt t="46744" x="2949575" y="3190875"/>
          <p14:tracePt t="46752" x="2949575" y="3200400"/>
          <p14:tracePt t="46761" x="2949575" y="3209925"/>
          <p14:tracePt t="46771" x="2949575" y="3227388"/>
          <p14:tracePt t="46788" x="2949575" y="3271838"/>
          <p14:tracePt t="46804" x="2940050" y="3308350"/>
          <p14:tracePt t="46821" x="2913063" y="3352800"/>
          <p14:tracePt t="46838" x="2895600" y="3370263"/>
          <p14:tracePt t="46855" x="2886075" y="3397250"/>
          <p14:tracePt t="46871" x="2868613" y="3406775"/>
          <p14:tracePt t="46888" x="2787650" y="3424238"/>
          <p14:tracePt t="46905" x="2725738" y="3433763"/>
          <p14:tracePt t="46921" x="2627313" y="3441700"/>
          <p14:tracePt t="46938" x="2527300" y="3451225"/>
          <p14:tracePt t="46954" x="2447925" y="3460750"/>
          <p14:tracePt t="46971" x="2374900" y="3460750"/>
          <p14:tracePt t="46988" x="2312988" y="3460750"/>
          <p14:tracePt t="47004" x="2259013" y="3460750"/>
          <p14:tracePt t="47021" x="2205038" y="3460750"/>
          <p14:tracePt t="47038" x="2178050" y="3460750"/>
          <p14:tracePt t="47055" x="2170113" y="3460750"/>
          <p14:tracePt t="47071" x="2151063" y="3460750"/>
          <p14:tracePt t="47088" x="2133600" y="3441700"/>
          <p14:tracePt t="47105" x="2124075" y="3433763"/>
          <p14:tracePt t="47121" x="2106613" y="3433763"/>
          <p14:tracePt t="48577" x="2106613" y="3441700"/>
          <p14:tracePt t="48641" x="2106613" y="3460750"/>
          <p14:tracePt t="48769" x="2106613" y="3468688"/>
          <p14:tracePt t="48785" x="2106613" y="3478213"/>
          <p14:tracePt t="48897" x="2106613" y="3487738"/>
          <p14:tracePt t="48913" x="2097088" y="3487738"/>
          <p14:tracePt t="49057" x="2097088" y="3495675"/>
          <p14:tracePt t="49177" x="2089150" y="3495675"/>
          <p14:tracePt t="49193" x="2089150" y="3505200"/>
          <p14:tracePt t="49241" x="2089150" y="3514725"/>
          <p14:tracePt t="49257" x="2089150" y="3522663"/>
          <p14:tracePt t="49265" x="2079625" y="3522663"/>
          <p14:tracePt t="49297" x="2070100" y="3532188"/>
          <p14:tracePt t="49313" x="2070100" y="3541713"/>
          <p14:tracePt t="49337" x="2062163" y="3549650"/>
          <p14:tracePt t="49377" x="2052638" y="3559175"/>
          <p14:tracePt t="49393" x="2044700" y="3559175"/>
          <p14:tracePt t="49409" x="2035175" y="3559175"/>
          <p14:tracePt t="49425" x="2025650" y="3559175"/>
          <p14:tracePt t="49433" x="2017713" y="3568700"/>
          <p14:tracePt t="49449" x="2008188" y="3568700"/>
          <p14:tracePt t="49457" x="1998663" y="3568700"/>
          <p14:tracePt t="49474" x="1990725" y="3568700"/>
          <p14:tracePt t="49488" x="1981200" y="3576638"/>
          <p14:tracePt t="49505" x="1963738" y="3576638"/>
          <p14:tracePt t="49522" x="1944688" y="3586163"/>
          <p14:tracePt t="49538" x="1936750" y="3586163"/>
          <p14:tracePt t="49555" x="1927225" y="3586163"/>
          <p14:tracePt t="49571" x="1909763" y="3586163"/>
          <p14:tracePt t="49588" x="1892300" y="3586163"/>
          <p14:tracePt t="49605" x="1865313" y="3586163"/>
          <p14:tracePt t="49622" x="1828800" y="3594100"/>
          <p14:tracePt t="49638" x="1801813" y="3603625"/>
          <p14:tracePt t="49655" x="1792288" y="3603625"/>
          <p14:tracePt t="49672" x="1774825" y="3603625"/>
          <p14:tracePt t="49689" x="1765300" y="3603625"/>
          <p14:tracePt t="49705" x="1757363" y="3603625"/>
          <p14:tracePt t="49722" x="1739900" y="3613150"/>
          <p14:tracePt t="49755" x="1730375" y="3613150"/>
          <p14:tracePt t="49777" x="1720850" y="3613150"/>
          <p14:tracePt t="49801" x="1712913" y="3613150"/>
          <p14:tracePt t="49873" x="1703388" y="3613150"/>
          <p14:tracePt t="49961" x="1693863" y="3613150"/>
          <p14:tracePt t="49993" x="1685925" y="3613150"/>
          <p14:tracePt t="50001" x="1676400" y="3613150"/>
          <p14:tracePt t="50025" x="1666875" y="3603625"/>
          <p14:tracePt t="50041" x="1649413" y="3603625"/>
          <p14:tracePt t="50057" x="1639888" y="3594100"/>
          <p14:tracePt t="50065" x="1631950" y="3586163"/>
          <p14:tracePt t="50097" x="1622425" y="3586163"/>
          <p14:tracePt t="50105" x="1622425" y="3576638"/>
          <p14:tracePt t="50121" x="1612900" y="3576638"/>
          <p14:tracePt t="50137" x="1604963" y="3576638"/>
          <p14:tracePt t="50161" x="1595438" y="3568700"/>
          <p14:tracePt t="50193" x="1595438" y="3559175"/>
          <p14:tracePt t="50209" x="1587500" y="3559175"/>
          <p14:tracePt t="50225" x="1587500" y="3549650"/>
          <p14:tracePt t="50233" x="1577975" y="3549650"/>
          <p14:tracePt t="50249" x="1568450" y="3532188"/>
          <p14:tracePt t="50297" x="1560513" y="3522663"/>
          <p14:tracePt t="50329" x="1560513" y="3514725"/>
          <p14:tracePt t="50345" x="1550988" y="3495675"/>
          <p14:tracePt t="50369" x="1541463" y="3487738"/>
          <p14:tracePt t="50385" x="1541463" y="3478213"/>
          <p14:tracePt t="50401" x="1541463" y="3468688"/>
          <p14:tracePt t="50409" x="1533525" y="3460750"/>
          <p14:tracePt t="50425" x="1533525" y="3451225"/>
          <p14:tracePt t="50449" x="1533525" y="3441700"/>
          <p14:tracePt t="50457" x="1533525" y="3433763"/>
          <p14:tracePt t="50481" x="1533525" y="3424238"/>
          <p14:tracePt t="50505" x="1533525" y="3416300"/>
          <p14:tracePt t="50529" x="1533525" y="3406775"/>
          <p14:tracePt t="51977" x="1541463" y="3416300"/>
          <p14:tracePt t="52009" x="1541463" y="3424238"/>
          <p14:tracePt t="52017" x="1550988" y="3433763"/>
          <p14:tracePt t="52049" x="1550988" y="3451225"/>
          <p14:tracePt t="52065" x="1560513" y="3460750"/>
          <p14:tracePt t="52097" x="1568450" y="3468688"/>
          <p14:tracePt t="52121" x="1587500" y="3478213"/>
          <p14:tracePt t="52129" x="1587500" y="3487738"/>
          <p14:tracePt t="52139" x="1595438" y="3495675"/>
          <p14:tracePt t="52155" x="1612900" y="3514725"/>
          <p14:tracePt t="52172" x="1649413" y="3532188"/>
          <p14:tracePt t="52189" x="1666875" y="3532188"/>
          <p14:tracePt t="52205" x="1693863" y="3532188"/>
          <p14:tracePt t="52222" x="1720850" y="3505200"/>
          <p14:tracePt t="52505" x="1730375" y="3495675"/>
          <p14:tracePt t="52513" x="1739900" y="3495675"/>
          <p14:tracePt t="52522" x="1757363" y="3495675"/>
          <p14:tracePt t="52539" x="1765300" y="3495675"/>
          <p14:tracePt t="52555" x="1784350" y="3495675"/>
          <p14:tracePt t="52572" x="1828800" y="3495675"/>
          <p14:tracePt t="52589" x="1873250" y="3505200"/>
          <p14:tracePt t="52605" x="1900238" y="3505200"/>
          <p14:tracePt t="52622" x="1909763" y="3505200"/>
          <p14:tracePt t="52639" x="1927225" y="3505200"/>
          <p14:tracePt t="52656" x="1971675" y="3505200"/>
          <p14:tracePt t="52672" x="2017713" y="3514725"/>
          <p14:tracePt t="52689" x="2143125" y="3541713"/>
          <p14:tracePt t="52705" x="2249488" y="3559175"/>
          <p14:tracePt t="52722" x="2428875" y="3586163"/>
          <p14:tracePt t="52739" x="2635250" y="3613150"/>
          <p14:tracePt t="52755" x="2824163" y="3621088"/>
          <p14:tracePt t="52772" x="3011488" y="3630613"/>
          <p14:tracePt t="52789" x="3190875" y="3630613"/>
          <p14:tracePt t="52805" x="3352800" y="3630613"/>
          <p14:tracePt t="52822" x="3505200" y="3630613"/>
          <p14:tracePt t="52839" x="3657600" y="3630613"/>
          <p14:tracePt t="52856" x="3819525" y="3621088"/>
          <p14:tracePt t="52872" x="3962400" y="3613150"/>
          <p14:tracePt t="52889" x="4141788" y="3613150"/>
          <p14:tracePt t="52906" x="4257675" y="3613150"/>
          <p14:tracePt t="52922" x="4402138" y="3613150"/>
          <p14:tracePt t="52939" x="4581525" y="3613150"/>
          <p14:tracePt t="52955" x="4768850" y="3603625"/>
          <p14:tracePt t="52972" x="4957763" y="3594100"/>
          <p14:tracePt t="52989" x="5118100" y="3594100"/>
          <p14:tracePt t="53006" x="5297488" y="3586163"/>
          <p14:tracePt t="53022" x="5468938" y="3568700"/>
          <p14:tracePt t="53039" x="5648325" y="3568700"/>
          <p14:tracePt t="53056" x="5773738" y="3559175"/>
          <p14:tracePt t="53072" x="5926138" y="3559175"/>
          <p14:tracePt t="53089" x="6096000" y="3586163"/>
          <p14:tracePt t="53106" x="6184900" y="3603625"/>
          <p14:tracePt t="53122" x="6302375" y="3640138"/>
          <p14:tracePt t="53139" x="6383338" y="3657600"/>
          <p14:tracePt t="53155" x="6481763" y="3694113"/>
          <p14:tracePt t="53172" x="6597650" y="3738563"/>
          <p14:tracePt t="53189" x="6777038" y="3792538"/>
          <p14:tracePt t="53206" x="6902450" y="3810000"/>
          <p14:tracePt t="53222" x="7037388" y="3836988"/>
          <p14:tracePt t="53239" x="7099300" y="3846513"/>
          <p14:tracePt t="53255" x="7145338" y="3863975"/>
          <p14:tracePt t="53272" x="7162800" y="3873500"/>
          <p14:tracePt t="53289" x="7216775" y="3890963"/>
          <p14:tracePt t="53305" x="7243763" y="3908425"/>
          <p14:tracePt t="53322" x="7261225" y="3925888"/>
          <p14:tracePt t="53355" x="7288213" y="3944938"/>
          <p14:tracePt t="53389" x="7369175" y="4016375"/>
          <p14:tracePt t="53406" x="7396163" y="4043363"/>
          <p14:tracePt t="53422" x="7450138" y="4070350"/>
          <p14:tracePt t="53439" x="7458075" y="4070350"/>
          <p14:tracePt t="53641" x="7431088" y="4078288"/>
          <p14:tracePt t="53649" x="7315200" y="4105275"/>
          <p14:tracePt t="53658" x="7261225" y="4105275"/>
          <p14:tracePt t="53672" x="7243763" y="4105275"/>
          <p14:tracePt t="53697" x="7261225" y="4114800"/>
          <p14:tracePt t="53706" x="7305675" y="4132263"/>
          <p14:tracePt t="53722" x="7431088" y="4159250"/>
          <p14:tracePt t="53739" x="7556500" y="4195763"/>
          <p14:tracePt t="53756" x="7708900" y="4222750"/>
          <p14:tracePt t="53772" x="7861300" y="4230688"/>
          <p14:tracePt t="53789" x="7978775" y="4230688"/>
          <p14:tracePt t="53806" x="8067675" y="4230688"/>
          <p14:tracePt t="53822" x="8121650" y="4230688"/>
          <p14:tracePt t="53839" x="8166100" y="4230688"/>
          <p14:tracePt t="53856" x="8202613" y="4230688"/>
          <p14:tracePt t="53872" x="8229600" y="4230688"/>
          <p14:tracePt t="53889" x="8247063" y="4230688"/>
          <p14:tracePt t="53906" x="8266113" y="4230688"/>
          <p14:tracePt t="53922" x="8293100" y="4230688"/>
          <p14:tracePt t="53939" x="8318500" y="4230688"/>
          <p14:tracePt t="53956" x="8372475" y="4230688"/>
          <p14:tracePt t="53972" x="8408988" y="4230688"/>
          <p14:tracePt t="53989" x="8462963" y="4230688"/>
          <p14:tracePt t="54006" x="8561388" y="4230688"/>
          <p14:tracePt t="54022" x="8723313" y="4230688"/>
          <p14:tracePt t="54039" x="8937625" y="4230688"/>
          <p14:tracePt t="54056" x="9117013" y="4230688"/>
          <p14:tracePt t="54072" x="9251950" y="4230688"/>
          <p14:tracePt t="54089" x="9394825" y="4230688"/>
          <p14:tracePt t="54106" x="9502775" y="4230688"/>
          <p14:tracePt t="54122" x="9628188" y="4230688"/>
          <p14:tracePt t="54139" x="9736138" y="4222750"/>
          <p14:tracePt t="54156" x="9798050" y="4213225"/>
          <p14:tracePt t="54172" x="9842500" y="4213225"/>
          <p14:tracePt t="54189" x="9888538" y="4213225"/>
          <p14:tracePt t="54206" x="9969500" y="4213225"/>
          <p14:tracePt t="54223" x="10085388" y="4213225"/>
          <p14:tracePt t="54239" x="10193338" y="4213225"/>
          <p14:tracePt t="54256" x="10264775" y="4213225"/>
          <p14:tracePt t="54272" x="10299700" y="4213225"/>
          <p14:tracePt t="54289" x="10336213" y="4213225"/>
          <p14:tracePt t="54306" x="10380663" y="4213225"/>
          <p14:tracePt t="54322" x="10417175" y="4213225"/>
          <p14:tracePt t="54339" x="10452100" y="4222750"/>
          <p14:tracePt t="54356" x="10471150" y="4222750"/>
          <p14:tracePt t="54372" x="10479088" y="4230688"/>
          <p14:tracePt t="54389" x="10488613" y="4230688"/>
          <p14:tracePt t="54406" x="10506075" y="4240213"/>
          <p14:tracePt t="54422" x="10542588" y="4240213"/>
          <p14:tracePt t="54439" x="10560050" y="4240213"/>
          <p14:tracePt t="54489" x="10569575" y="4240213"/>
          <p14:tracePt t="54497" x="10569575" y="4249738"/>
          <p14:tracePt t="54506" x="10587038" y="4249738"/>
          <p14:tracePt t="54522" x="10604500" y="4249738"/>
          <p14:tracePt t="54539" x="10614025" y="4249738"/>
          <p14:tracePt t="54556" x="10623550" y="4249738"/>
          <p14:tracePt t="54593" x="10631488" y="4249738"/>
          <p14:tracePt t="54609" x="10641013" y="4249738"/>
          <p14:tracePt t="54617" x="10650538" y="4249738"/>
          <p14:tracePt t="54625" x="10658475" y="4249738"/>
          <p14:tracePt t="54649" x="10668000" y="4249738"/>
          <p14:tracePt t="54777" x="10677525" y="4249738"/>
          <p14:tracePt t="54785" x="10685463" y="4249738"/>
          <p14:tracePt t="54794" x="10694988" y="4249738"/>
          <p14:tracePt t="54810" x="10704513" y="4249738"/>
          <p14:tracePt t="54825" x="10712450" y="4249738"/>
          <p14:tracePt t="54842" x="10731500" y="4240213"/>
          <p14:tracePt t="54856" x="10739438" y="4240213"/>
          <p14:tracePt t="54873" x="10756900" y="4240213"/>
          <p14:tracePt t="54889" x="10802938" y="4240213"/>
          <p14:tracePt t="54906" x="10810875" y="4240213"/>
          <p14:tracePt t="54922" x="10837863" y="4240213"/>
          <p14:tracePt t="54939" x="10856913" y="4240213"/>
          <p14:tracePt t="54956" x="10883900" y="4240213"/>
          <p14:tracePt t="54973" x="10918825" y="4230688"/>
          <p14:tracePt t="54989" x="10928350" y="4230688"/>
          <p14:tracePt t="55006" x="10936288" y="4230688"/>
          <p14:tracePt t="55162" x="10874375" y="4240213"/>
          <p14:tracePt t="55169" x="10748963" y="4267200"/>
          <p14:tracePt t="55177" x="10525125" y="4330700"/>
          <p14:tracePt t="55189" x="10166350" y="4383088"/>
          <p14:tracePt t="55206" x="9485313" y="4491038"/>
          <p14:tracePt t="55223" x="8920163" y="4562475"/>
          <p14:tracePt t="55240" x="8453438" y="4581525"/>
          <p14:tracePt t="55256" x="8023225" y="4616450"/>
          <p14:tracePt t="55273" x="7494588" y="4581525"/>
          <p14:tracePt t="55289" x="6265863" y="4535488"/>
          <p14:tracePt t="55306" x="5468938" y="4535488"/>
          <p14:tracePt t="55323" x="4805363" y="4535488"/>
          <p14:tracePt t="55339" x="4249738" y="4535488"/>
          <p14:tracePt t="55356" x="3917950" y="4535488"/>
          <p14:tracePt t="55373" x="3711575" y="4535488"/>
          <p14:tracePt t="55389" x="3549650" y="4535488"/>
          <p14:tracePt t="55406" x="3397250" y="4535488"/>
          <p14:tracePt t="55423" x="3254375" y="4535488"/>
          <p14:tracePt t="55439" x="3119438" y="4535488"/>
          <p14:tracePt t="55456" x="3021013" y="4535488"/>
          <p14:tracePt t="55473" x="2940050" y="4535488"/>
          <p14:tracePt t="55489" x="2806700" y="4535488"/>
          <p14:tracePt t="55506" x="2733675" y="4554538"/>
          <p14:tracePt t="55523" x="2679700" y="4581525"/>
          <p14:tracePt t="55539" x="2627313" y="4581525"/>
          <p14:tracePt t="55556" x="2590800" y="4581525"/>
          <p14:tracePt t="55573" x="2563813" y="4581525"/>
          <p14:tracePt t="55589" x="2536825" y="4581525"/>
          <p14:tracePt t="55606" x="2482850" y="4581525"/>
          <p14:tracePt t="55623" x="2366963" y="4572000"/>
          <p14:tracePt t="55639" x="2205038" y="4554538"/>
          <p14:tracePt t="55656" x="2052638" y="4554538"/>
          <p14:tracePt t="55673" x="1944688" y="4545013"/>
          <p14:tracePt t="55689" x="1900238" y="4535488"/>
          <p14:tracePt t="55706" x="1892300" y="4535488"/>
          <p14:tracePt t="55826" x="1900238" y="4535488"/>
          <p14:tracePt t="55834" x="1917700" y="4535488"/>
          <p14:tracePt t="55842" x="1944688" y="4535488"/>
          <p14:tracePt t="55856" x="1981200" y="4535488"/>
          <p14:tracePt t="55873" x="2106613" y="4518025"/>
          <p14:tracePt t="55889" x="2187575" y="4508500"/>
          <p14:tracePt t="55906" x="2241550" y="4508500"/>
          <p14:tracePt t="55923" x="2286000" y="4508500"/>
          <p14:tracePt t="55939" x="2322513" y="4508500"/>
          <p14:tracePt t="55956" x="2357438" y="4508500"/>
          <p14:tracePt t="55973" x="2384425" y="4508500"/>
          <p14:tracePt t="55990" x="2420938" y="4508500"/>
          <p14:tracePt t="56006" x="2474913" y="4508500"/>
          <p14:tracePt t="56023" x="2563813" y="4508500"/>
          <p14:tracePt t="56039" x="2671763" y="4508500"/>
          <p14:tracePt t="56056" x="2787650" y="4508500"/>
          <p14:tracePt t="56073" x="2940050" y="4508500"/>
          <p14:tracePt t="56089" x="2984500" y="4508500"/>
          <p14:tracePt t="56106" x="3021013" y="4508500"/>
          <p14:tracePt t="56123" x="3057525" y="4508500"/>
          <p14:tracePt t="56139" x="3101975" y="4508500"/>
          <p14:tracePt t="56156" x="3182938" y="4500563"/>
          <p14:tracePt t="56173" x="3254375" y="4500563"/>
          <p14:tracePt t="56189" x="3325813" y="4500563"/>
          <p14:tracePt t="56206" x="3370263" y="4500563"/>
          <p14:tracePt t="56223" x="3406775" y="4500563"/>
          <p14:tracePt t="56240" x="3451225" y="4500563"/>
          <p14:tracePt t="56256" x="3522663" y="4500563"/>
          <p14:tracePt t="56273" x="3603625" y="4491038"/>
          <p14:tracePt t="56289" x="3657600" y="4483100"/>
          <p14:tracePt t="56306" x="3684588" y="4483100"/>
          <p14:tracePt t="56323" x="3694113" y="4483100"/>
          <p14:tracePt t="56339" x="3721100" y="4473575"/>
          <p14:tracePt t="56356" x="3746500" y="4473575"/>
          <p14:tracePt t="56373" x="3783013" y="4473575"/>
          <p14:tracePt t="56389" x="3846513" y="4473575"/>
          <p14:tracePt t="56406" x="3925888" y="4473575"/>
          <p14:tracePt t="56423" x="3979863" y="4464050"/>
          <p14:tracePt t="56440" x="4051300" y="4464050"/>
          <p14:tracePt t="56456" x="4114800" y="4464050"/>
          <p14:tracePt t="56473" x="4178300" y="4464050"/>
          <p14:tracePt t="56490" x="4222750" y="4464050"/>
          <p14:tracePt t="56506" x="4257675" y="4464050"/>
          <p14:tracePt t="56523" x="4284663" y="4456113"/>
          <p14:tracePt t="56539" x="4311650" y="4456113"/>
          <p14:tracePt t="56556" x="4338638" y="4456113"/>
          <p14:tracePt t="56573" x="4375150" y="4456113"/>
          <p14:tracePt t="56589" x="4402138" y="4456113"/>
          <p14:tracePt t="56606" x="4437063" y="4456113"/>
          <p14:tracePt t="56623" x="4483100" y="4456113"/>
          <p14:tracePt t="56640" x="4500563" y="4446588"/>
          <p14:tracePt t="56656" x="4527550" y="4446588"/>
          <p14:tracePt t="56673" x="4545013" y="4446588"/>
          <p14:tracePt t="56690" x="4554538" y="4446588"/>
          <p14:tracePt t="56706" x="4562475" y="4446588"/>
          <p14:tracePt t="56723" x="4581525" y="4446588"/>
          <p14:tracePt t="56786" x="4589463" y="4446588"/>
          <p14:tracePt t="56794" x="4598988" y="4446588"/>
          <p14:tracePt t="56802" x="4608513" y="4456113"/>
          <p14:tracePt t="56810" x="4625975" y="4456113"/>
          <p14:tracePt t="57018" x="4635500" y="4456113"/>
          <p14:tracePt t="57026" x="4635500" y="4464050"/>
          <p14:tracePt t="57050" x="4652963" y="4464050"/>
          <p14:tracePt t="57058" x="4670425" y="4464050"/>
          <p14:tracePt t="57066" x="4687888" y="4464050"/>
          <p14:tracePt t="57074" x="4706938" y="4464050"/>
          <p14:tracePt t="57090" x="4741863" y="4464050"/>
          <p14:tracePt t="57106" x="4787900" y="4473575"/>
          <p14:tracePt t="57123" x="4832350" y="4473575"/>
          <p14:tracePt t="57140" x="4894263" y="4473575"/>
          <p14:tracePt t="57156" x="4965700" y="4491038"/>
          <p14:tracePt t="57173" x="5029200" y="4500563"/>
          <p14:tracePt t="57190" x="5083175" y="4500563"/>
          <p14:tracePt t="57206" x="5118100" y="4500563"/>
          <p14:tracePt t="57223" x="5137150" y="4508500"/>
          <p14:tracePt t="57239" x="5154613" y="4508500"/>
          <p14:tracePt t="57256" x="5172075" y="4508500"/>
          <p14:tracePt t="57274" x="5191125" y="4508500"/>
          <p14:tracePt t="57290" x="5208588" y="4508500"/>
          <p14:tracePt t="57306" x="5218113" y="4508500"/>
          <p14:tracePt t="57323" x="5235575" y="4518025"/>
          <p14:tracePt t="57340" x="5253038" y="4518025"/>
          <p14:tracePt t="57356" x="5289550" y="4518025"/>
          <p14:tracePt t="57373" x="5307013" y="4518025"/>
          <p14:tracePt t="57390" x="5334000" y="4518025"/>
          <p14:tracePt t="57406" x="5351463" y="4518025"/>
          <p14:tracePt t="57423" x="5370513" y="4508500"/>
          <p14:tracePt t="57440" x="5397500" y="4508500"/>
          <p14:tracePt t="57456" x="5422900" y="4508500"/>
          <p14:tracePt t="57473" x="5432425" y="4508500"/>
          <p14:tracePt t="57490" x="5441950" y="4508500"/>
          <p14:tracePt t="57537" x="5449888" y="4508500"/>
          <p14:tracePt t="57882" x="5449888" y="4500563"/>
          <p14:tracePt t="58170" x="5449888" y="4508500"/>
          <p14:tracePt t="59282" x="5459413" y="4527550"/>
          <p14:tracePt t="59290" x="5459413" y="4535488"/>
          <p14:tracePt t="59306" x="5459413" y="4554538"/>
          <p14:tracePt t="59650" x="5449888" y="4562475"/>
          <p14:tracePt t="59674" x="5449888" y="4572000"/>
          <p14:tracePt t="59818" x="5441950" y="4572000"/>
          <p14:tracePt t="60290" x="5441950" y="4562475"/>
          <p14:tracePt t="60802" x="5432425" y="4562475"/>
          <p14:tracePt t="60810" x="5387975" y="4562475"/>
          <p14:tracePt t="60818" x="5324475" y="4562475"/>
          <p14:tracePt t="60826" x="5245100" y="4562475"/>
          <p14:tracePt t="60840" x="5154613" y="4562475"/>
          <p14:tracePt t="60857" x="4921250" y="4562475"/>
          <p14:tracePt t="60874" x="4527550" y="4562475"/>
          <p14:tracePt t="60890" x="4303713" y="4562475"/>
          <p14:tracePt t="60907" x="4124325" y="4562475"/>
          <p14:tracePt t="60924" x="3979863" y="4562475"/>
          <p14:tracePt t="60940" x="3846513" y="4562475"/>
          <p14:tracePt t="60957" x="3756025" y="4562475"/>
          <p14:tracePt t="60974" x="3702050" y="4562475"/>
          <p14:tracePt t="60991" x="3684588" y="4562475"/>
          <p14:tracePt t="61007" x="3675063" y="4562475"/>
          <p14:tracePt t="61040" x="3667125" y="4562475"/>
          <p14:tracePt t="61057" x="3648075" y="4562475"/>
          <p14:tracePt t="61458" x="3648075" y="4572000"/>
          <p14:tracePt t="61474" x="3648075" y="4581525"/>
          <p14:tracePt t="61490" x="3648075" y="4589463"/>
          <p14:tracePt t="61498" x="3640138" y="4598988"/>
          <p14:tracePt t="61514" x="3621088" y="4598988"/>
          <p14:tracePt t="61524" x="3613150" y="4598988"/>
          <p14:tracePt t="61540" x="3594100" y="4589463"/>
          <p14:tracePt t="61674" x="3613150" y="4581525"/>
          <p14:tracePt t="61690" x="3657600" y="4581525"/>
          <p14:tracePt t="61698" x="3675063" y="4581525"/>
          <p14:tracePt t="61802" x="3684588" y="4589463"/>
          <p14:tracePt t="61842" x="3684588" y="4598988"/>
          <p14:tracePt t="61859" x="3684588" y="4608513"/>
          <p14:tracePt t="61882" x="3684588" y="4616450"/>
          <p14:tracePt t="61890" x="3694113" y="4625975"/>
          <p14:tracePt t="61898" x="3694113" y="4635500"/>
          <p14:tracePt t="61907" x="3702050" y="4652963"/>
          <p14:tracePt t="61924" x="3702050" y="4670425"/>
          <p14:tracePt t="61940" x="3721100" y="4714875"/>
          <p14:tracePt t="61957" x="3746500" y="4751388"/>
          <p14:tracePt t="61974" x="3792538" y="4813300"/>
          <p14:tracePt t="61991" x="3846513" y="4876800"/>
          <p14:tracePt t="62007" x="3917950" y="4930775"/>
          <p14:tracePt t="62024" x="3989388" y="4957763"/>
          <p14:tracePt t="62041" x="4105275" y="4992688"/>
          <p14:tracePt t="62057" x="4257675" y="5038725"/>
          <p14:tracePt t="62074" x="4419600" y="5065713"/>
          <p14:tracePt t="62091" x="4464050" y="5073650"/>
          <p14:tracePt t="62162" x="4473575" y="5073650"/>
          <p14:tracePt t="62170" x="4483100" y="5073650"/>
          <p14:tracePt t="62178" x="4491038" y="5073650"/>
          <p14:tracePt t="62195" x="4500563" y="5073650"/>
          <p14:tracePt t="62210" x="4508500" y="5073650"/>
          <p14:tracePt t="62224" x="4518025" y="5073650"/>
          <p14:tracePt t="62241" x="4527550" y="5073650"/>
          <p14:tracePt t="62257" x="4562475" y="5073650"/>
          <p14:tracePt t="62274" x="4608513" y="5073650"/>
          <p14:tracePt t="62291" x="4625975" y="5073650"/>
          <p14:tracePt t="62307" x="4660900" y="5073650"/>
          <p14:tracePt t="62324" x="4687888" y="5073650"/>
          <p14:tracePt t="62341" x="4687888" y="5065713"/>
          <p14:tracePt t="62506" x="4697413" y="5065713"/>
          <p14:tracePt t="62514" x="4697413" y="5073650"/>
          <p14:tracePt t="62579" x="4724400" y="5083175"/>
          <p14:tracePt t="62586" x="4768850" y="5110163"/>
          <p14:tracePt t="62594" x="4787900" y="5118100"/>
          <p14:tracePt t="62607" x="4813300" y="5127625"/>
          <p14:tracePt t="62624" x="4867275" y="5145088"/>
          <p14:tracePt t="62641" x="4957763" y="5154613"/>
          <p14:tracePt t="62657" x="5046663" y="5172075"/>
          <p14:tracePt t="62674" x="5172075" y="5181600"/>
          <p14:tracePt t="62691" x="5235575" y="5191125"/>
          <p14:tracePt t="62707" x="5270500" y="5199063"/>
          <p14:tracePt t="62724" x="5280025" y="5199063"/>
          <p14:tracePt t="62741" x="5289550" y="5199063"/>
          <p14:tracePt t="62757" x="5316538" y="5218113"/>
          <p14:tracePt t="62774" x="5360988" y="5226050"/>
          <p14:tracePt t="62791" x="5422900" y="5235575"/>
          <p14:tracePt t="62807" x="5503863" y="5245100"/>
          <p14:tracePt t="62824" x="5575300" y="5245100"/>
          <p14:tracePt t="62841" x="5621338" y="5245100"/>
          <p14:tracePt t="62857" x="5638800" y="5245100"/>
          <p14:tracePt t="62874" x="5665788" y="5245100"/>
          <p14:tracePt t="62891" x="5683250" y="5245100"/>
          <p14:tracePt t="62907" x="5710238" y="5245100"/>
          <p14:tracePt t="62924" x="5746750" y="5245100"/>
          <p14:tracePt t="62941" x="5791200" y="5245100"/>
          <p14:tracePt t="62957" x="5827713" y="5245100"/>
          <p14:tracePt t="62974" x="5845175" y="5245100"/>
          <p14:tracePt t="62991" x="5854700" y="5245100"/>
          <p14:tracePt t="63007" x="5862638" y="5245100"/>
          <p14:tracePt t="63041" x="5880100" y="5245100"/>
          <p14:tracePt t="63057" x="5889625" y="5245100"/>
          <p14:tracePt t="63074" x="5907088" y="5253038"/>
          <p14:tracePt t="63091" x="5916613" y="5253038"/>
          <p14:tracePt t="63107" x="5926138" y="5253038"/>
          <p14:tracePt t="63124" x="5934075" y="5253038"/>
          <p14:tracePt t="63141" x="5943600" y="5262563"/>
          <p14:tracePt t="63282" x="5953125" y="5262563"/>
          <p14:tracePt t="63306" x="5953125" y="5270500"/>
          <p14:tracePt t="63322" x="5953125" y="5280025"/>
          <p14:tracePt t="63338" x="5953125" y="5289550"/>
          <p14:tracePt t="63346" x="5953125" y="5297488"/>
          <p14:tracePt t="63362" x="5953125" y="5307013"/>
          <p14:tracePt t="63374" x="5953125" y="5316538"/>
          <p14:tracePt t="63391" x="5943600" y="5334000"/>
          <p14:tracePt t="63407" x="5934075" y="5351463"/>
          <p14:tracePt t="63424" x="5926138" y="5360988"/>
          <p14:tracePt t="63441" x="5916613" y="5370513"/>
          <p14:tracePt t="63458" x="5907088" y="5397500"/>
          <p14:tracePt t="63474" x="5899150" y="5414963"/>
          <p14:tracePt t="63491" x="5889625" y="5441950"/>
          <p14:tracePt t="63507" x="5889625" y="5449888"/>
          <p14:tracePt t="63524" x="5880100" y="5459413"/>
          <p14:tracePt t="63541" x="5880100" y="5468938"/>
          <p14:tracePt t="63557" x="5880100" y="5476875"/>
          <p14:tracePt t="63574" x="5872163" y="5486400"/>
          <p14:tracePt t="63591" x="5862638" y="5495925"/>
          <p14:tracePt t="63607" x="5835650" y="5530850"/>
          <p14:tracePt t="63624" x="5818188" y="5549900"/>
          <p14:tracePt t="63650" x="5808663" y="5557838"/>
          <p14:tracePt t="63674" x="5800725" y="5567363"/>
          <p14:tracePt t="63690" x="5791200" y="5567363"/>
          <p14:tracePt t="63699" x="5781675" y="5575300"/>
          <p14:tracePt t="63707" x="5754688" y="5584825"/>
          <p14:tracePt t="63724" x="5727700" y="5594350"/>
          <p14:tracePt t="63741" x="5683250" y="5621338"/>
          <p14:tracePt t="63757" x="5648325" y="5621338"/>
          <p14:tracePt t="63774" x="5621338" y="5621338"/>
          <p14:tracePt t="63791" x="5602288" y="5621338"/>
          <p14:tracePt t="63808" x="5584825" y="5621338"/>
          <p14:tracePt t="63824" x="5557838" y="5638800"/>
          <p14:tracePt t="63841" x="5540375" y="5638800"/>
          <p14:tracePt t="63874" x="5530850" y="5638800"/>
          <p14:tracePt t="64002" x="5530850" y="5648325"/>
          <p14:tracePt t="64090" x="5540375" y="5648325"/>
          <p14:tracePt t="64098" x="5549900" y="5648325"/>
          <p14:tracePt t="64108" x="5557838" y="5648325"/>
          <p14:tracePt t="64124" x="5575300" y="5648325"/>
          <p14:tracePt t="64194" x="5584825" y="5648325"/>
          <p14:tracePt t="64210" x="5594350" y="5648325"/>
          <p14:tracePt t="64274" x="5602288" y="5648325"/>
          <p14:tracePt t="64298" x="5611813" y="5656263"/>
          <p14:tracePt t="64498" x="5629275" y="5656263"/>
          <p14:tracePt t="64506" x="5638800" y="5656263"/>
          <p14:tracePt t="64522" x="5648325" y="5656263"/>
          <p14:tracePt t="64530" x="5656263" y="5656263"/>
          <p14:tracePt t="64541" x="5665788" y="5656263"/>
          <p14:tracePt t="64557" x="5683250" y="5656263"/>
          <p14:tracePt t="64574" x="5692775" y="5656263"/>
          <p14:tracePt t="64591" x="5710238" y="5656263"/>
          <p14:tracePt t="64608" x="5719763" y="5656263"/>
          <p14:tracePt t="64625" x="5727700" y="5656263"/>
          <p14:tracePt t="64641" x="5746750" y="5656263"/>
          <p14:tracePt t="64658" x="5764213" y="5656263"/>
          <p14:tracePt t="64674" x="5781675" y="5656263"/>
          <p14:tracePt t="64691" x="5800725" y="5656263"/>
          <p14:tracePt t="64707" x="5827713" y="5656263"/>
          <p14:tracePt t="64724" x="5862638" y="5656263"/>
          <p14:tracePt t="64741" x="5907088" y="5656263"/>
          <p14:tracePt t="64758" x="5943600" y="5656263"/>
          <p14:tracePt t="64774" x="5980113" y="5656263"/>
          <p14:tracePt t="64791" x="6007100" y="5656263"/>
          <p14:tracePt t="64808" x="6015038" y="5656263"/>
          <p14:tracePt t="64824" x="6051550" y="5656263"/>
          <p14:tracePt t="64841" x="6069013" y="5656263"/>
          <p14:tracePt t="64858" x="6086475" y="5656263"/>
          <p14:tracePt t="64874" x="6096000" y="5656263"/>
          <p14:tracePt t="64891" x="6113463" y="5656263"/>
          <p14:tracePt t="64908" x="6122988" y="5656263"/>
          <p14:tracePt t="64924" x="6140450" y="5656263"/>
          <p14:tracePt t="64958" x="6149975" y="5656263"/>
          <p14:tracePt t="64986" x="6159500" y="5656263"/>
          <p14:tracePt t="65059" x="6167438" y="5656263"/>
          <p14:tracePt t="65083" x="6176963" y="5656263"/>
          <p14:tracePt t="65163" x="6184900" y="5656263"/>
          <p14:tracePt t="65306" x="6194425" y="5656263"/>
          <p14:tracePt t="65515" x="6194425" y="5665788"/>
          <p14:tracePt t="65538" x="6203950" y="5675313"/>
          <p14:tracePt t="65547" x="6230938" y="5675313"/>
          <p14:tracePt t="65558" x="6257925" y="5683250"/>
          <p14:tracePt t="65575" x="6292850" y="5683250"/>
          <p14:tracePt t="65591" x="6319838" y="5683250"/>
          <p14:tracePt t="65608" x="6364288" y="5683250"/>
          <p14:tracePt t="65625" x="6427788" y="5683250"/>
          <p14:tracePt t="65641" x="6489700" y="5683250"/>
          <p14:tracePt t="65658" x="6562725" y="5692775"/>
          <p14:tracePt t="65675" x="6678613" y="5710238"/>
          <p14:tracePt t="65691" x="6723063" y="5719763"/>
          <p14:tracePt t="65708" x="6759575" y="5719763"/>
          <p14:tracePt t="65725" x="6769100" y="5719763"/>
          <p14:tracePt t="65741" x="6777038" y="5719763"/>
          <p14:tracePt t="65758" x="6786563" y="5719763"/>
          <p14:tracePt t="65791" x="6794500" y="5719763"/>
          <p14:tracePt t="65808" x="6813550" y="5719763"/>
          <p14:tracePt t="65824" x="6840538" y="5719763"/>
          <p14:tracePt t="65841" x="6875463" y="5719763"/>
          <p14:tracePt t="65858" x="6911975" y="5719763"/>
          <p14:tracePt t="65875" x="6938963" y="5719763"/>
          <p14:tracePt t="65891" x="6946900" y="5719763"/>
          <p14:tracePt t="65908" x="6956425" y="5719763"/>
          <p14:tracePt t="65955" x="6965950" y="5719763"/>
          <p14:tracePt t="66043" x="6973888" y="5719763"/>
          <p14:tracePt t="66139" x="6973888" y="5710238"/>
          <p14:tracePt t="66171" x="6973888" y="5702300"/>
          <p14:tracePt t="66307" x="6973888" y="5692775"/>
          <p14:tracePt t="66323" x="6973888" y="5683250"/>
          <p14:tracePt t="66347" x="6973888" y="5675313"/>
          <p14:tracePt t="66379" x="6983413" y="5675313"/>
          <p14:tracePt t="66387" x="6992938" y="5675313"/>
          <p14:tracePt t="66403" x="7000875" y="5675313"/>
          <p14:tracePt t="66427" x="7010400" y="5675313"/>
          <p14:tracePt t="66443" x="7019925" y="5675313"/>
          <p14:tracePt t="66451" x="7027863" y="5675313"/>
          <p14:tracePt t="66467" x="7037388" y="5675313"/>
          <p14:tracePt t="66491" x="7046913" y="5675313"/>
          <p14:tracePt t="66499" x="7054850" y="5665788"/>
          <p14:tracePt t="66851" x="7064375" y="5665788"/>
          <p14:tracePt t="66859" x="7073900" y="5665788"/>
          <p14:tracePt t="66875" x="7091363" y="5675313"/>
          <p14:tracePt t="66891" x="7108825" y="5683250"/>
          <p14:tracePt t="66899" x="7118350" y="5683250"/>
          <p14:tracePt t="66908" x="7135813" y="5683250"/>
          <p14:tracePt t="66925" x="7153275" y="5683250"/>
          <p14:tracePt t="66941" x="7199313" y="5683250"/>
          <p14:tracePt t="66958" x="7261225" y="5683250"/>
          <p14:tracePt t="66975" x="7369175" y="5692775"/>
          <p14:tracePt t="66992" x="7504113" y="5710238"/>
          <p14:tracePt t="67008" x="7610475" y="5710238"/>
          <p14:tracePt t="67025" x="7673975" y="5710238"/>
          <p14:tracePt t="67041" x="7708900" y="5710238"/>
          <p14:tracePt t="67058" x="7718425" y="5710238"/>
          <p14:tracePt t="67075" x="7745413" y="5710238"/>
          <p14:tracePt t="67091" x="7772400" y="5710238"/>
          <p14:tracePt t="67108" x="7789863" y="5702300"/>
          <p14:tracePt t="67125" x="7799388" y="5692775"/>
          <p14:tracePt t="67141" x="7808913" y="5692775"/>
          <p14:tracePt t="67158" x="7826375" y="5683250"/>
          <p14:tracePt t="67283" x="7835900" y="5683250"/>
          <p14:tracePt t="67723" x="7843838" y="5683250"/>
          <p14:tracePt t="67731" x="7870825" y="5683250"/>
          <p14:tracePt t="67742" x="7907338" y="5683250"/>
          <p14:tracePt t="67758" x="7951788" y="5683250"/>
          <p14:tracePt t="67775" x="8005763" y="5683250"/>
          <p14:tracePt t="67791" x="8067675" y="5683250"/>
          <p14:tracePt t="67808" x="8104188" y="5683250"/>
          <p14:tracePt t="67825" x="8148638" y="5683250"/>
          <p14:tracePt t="67842" x="8193088" y="5683250"/>
          <p14:tracePt t="67859" x="8229600" y="5675313"/>
          <p14:tracePt t="67875" x="8256588" y="5675313"/>
          <p14:tracePt t="67892" x="8283575" y="5665788"/>
          <p14:tracePt t="67908" x="8293100" y="5665788"/>
          <p14:tracePt t="67925" x="8328025" y="5656263"/>
          <p14:tracePt t="67942" x="8345488" y="5648325"/>
          <p14:tracePt t="68571" x="8355013" y="5648325"/>
          <p14:tracePt t="68579" x="8355013" y="5638800"/>
          <p14:tracePt t="68611" x="8355013" y="5629275"/>
          <p14:tracePt t="68779" x="8328025" y="5629275"/>
          <p14:tracePt t="68787" x="8283575" y="5638800"/>
          <p14:tracePt t="68795" x="8266113" y="5638800"/>
          <p14:tracePt t="68875" x="8274050" y="5638800"/>
          <p14:tracePt t="68883" x="8301038" y="5638800"/>
          <p14:tracePt t="68892" x="8328025" y="5638800"/>
          <p14:tracePt t="68908" x="8391525" y="5648325"/>
          <p14:tracePt t="68925" x="8489950" y="5648325"/>
          <p14:tracePt t="68942" x="8561388" y="5648325"/>
          <p14:tracePt t="68958" x="8623300" y="5648325"/>
          <p14:tracePt t="68975" x="8669338" y="5648325"/>
          <p14:tracePt t="68992" x="8704263" y="5648325"/>
          <p14:tracePt t="69009" x="8723313" y="5648325"/>
          <p14:tracePt t="69026" x="8740775" y="5648325"/>
          <p14:tracePt t="69042" x="8750300" y="5648325"/>
          <p14:tracePt t="69059" x="8758238" y="5648325"/>
          <p14:tracePt t="69076" x="8775700" y="5648325"/>
          <p14:tracePt t="69092" x="8794750" y="5648325"/>
          <p14:tracePt t="69109" x="8829675" y="5648325"/>
          <p14:tracePt t="69126" x="8856663" y="5648325"/>
          <p14:tracePt t="69142" x="8893175" y="5648325"/>
          <p14:tracePt t="69159" x="8947150" y="5648325"/>
          <p14:tracePt t="69176" x="9045575" y="5648325"/>
          <p14:tracePt t="69192" x="9161463" y="5656263"/>
          <p14:tracePt t="69209" x="9296400" y="5656263"/>
          <p14:tracePt t="69226" x="9377363" y="5656263"/>
          <p14:tracePt t="69244" x="9412288" y="5656263"/>
          <p14:tracePt t="69285" x="9421813" y="5656263"/>
          <p14:tracePt t="69301" x="9431338" y="5656263"/>
          <p14:tracePt t="69316" x="9439275" y="5656263"/>
          <p14:tracePt t="69325" x="9439275" y="5648325"/>
          <p14:tracePt t="69342" x="9458325" y="5638800"/>
          <p14:tracePt t="69359" x="9466263" y="5638800"/>
          <p14:tracePt t="69376" x="9475788" y="5629275"/>
          <p14:tracePt t="69409" x="9485313" y="5629275"/>
          <p14:tracePt t="69428" x="9493250" y="5621338"/>
          <p14:tracePt t="69443" x="9502775" y="5621338"/>
          <p14:tracePt t="69461" x="9520238" y="5621338"/>
          <p14:tracePt t="69476" x="9529763" y="5621338"/>
          <p14:tracePt t="69494" x="9547225" y="5611813"/>
          <p14:tracePt t="69509" x="9556750" y="5611813"/>
          <p14:tracePt t="69526" x="9583738" y="5611813"/>
          <p14:tracePt t="69542" x="9618663" y="5611813"/>
          <p14:tracePt t="69559" x="9645650" y="5611813"/>
          <p14:tracePt t="69576" x="9664700" y="5611813"/>
          <p14:tracePt t="69592" x="9672638" y="5611813"/>
          <p14:tracePt t="69626" x="9682163" y="5602288"/>
          <p14:tracePt t="69999" x="9682163" y="5611813"/>
          <p14:tracePt t="70015" x="9682163" y="5621338"/>
          <p14:tracePt t="70056" x="9682163" y="5629275"/>
          <p14:tracePt t="70080" x="9672638" y="5629275"/>
          <p14:tracePt t="70391" x="9690100" y="5629275"/>
          <p14:tracePt t="70399" x="9717088" y="5629275"/>
          <p14:tracePt t="70408" x="9744075" y="5629275"/>
          <p14:tracePt t="70425" x="9780588" y="5638800"/>
          <p14:tracePt t="70442" x="9817100" y="5648325"/>
          <p14:tracePt t="70461" x="9869488" y="5656263"/>
          <p14:tracePt t="70476" x="9896475" y="5675313"/>
          <p14:tracePt t="70493" x="9915525" y="5675313"/>
          <p14:tracePt t="70581" x="9923463" y="5675313"/>
          <p14:tracePt t="70589" x="9942513" y="5675313"/>
          <p14:tracePt t="70596" x="9950450" y="5675313"/>
          <p14:tracePt t="70609" x="9959975" y="5675313"/>
          <p14:tracePt t="70626" x="9977438" y="5675313"/>
          <p14:tracePt t="70644" x="9994900" y="5675313"/>
          <p14:tracePt t="70661" x="10004425" y="5675313"/>
          <p14:tracePt t="70676" x="10021888" y="5675313"/>
          <p14:tracePt t="70693" x="10040938" y="5675313"/>
          <p14:tracePt t="70709" x="10048875" y="5675313"/>
          <p14:tracePt t="70744" x="10048875" y="5683250"/>
          <p14:tracePt t="70788" x="10031413" y="5683250"/>
          <p14:tracePt t="70797" x="10004425" y="5683250"/>
          <p14:tracePt t="70805" x="9986963" y="5683250"/>
          <p14:tracePt t="70812" x="9959975" y="5683250"/>
          <p14:tracePt t="70826" x="9942513" y="5692775"/>
          <p14:tracePt t="70843" x="9915525" y="5692775"/>
          <p14:tracePt t="70859" x="9906000" y="5692775"/>
          <p14:tracePt t="70916" x="9896475" y="5692775"/>
          <p14:tracePt t="70964" x="9906000" y="5692775"/>
          <p14:tracePt t="70973" x="9923463" y="5692775"/>
          <p14:tracePt t="70980" x="9932988" y="5692775"/>
          <p14:tracePt t="70994" x="9942513" y="5692775"/>
          <p14:tracePt t="71009" x="9950450" y="5692775"/>
          <p14:tracePt t="71069" x="9942513" y="5692775"/>
          <p14:tracePt t="71077" x="9923463" y="5692775"/>
          <p14:tracePt t="71084" x="9915525" y="5692775"/>
          <p14:tracePt t="71109" x="9906000" y="5692775"/>
          <p14:tracePt t="71173" x="9915525" y="5692775"/>
          <p14:tracePt t="71277" x="9906000" y="5692775"/>
          <p14:tracePt t="71480" x="9896475" y="5692775"/>
          <p14:tracePt t="71504" x="9888538" y="5692775"/>
          <p14:tracePt t="71519" x="9879013" y="5692775"/>
          <p14:tracePt t="71528" x="9869488" y="5692775"/>
          <p14:tracePt t="71544" x="9861550" y="5692775"/>
          <p14:tracePt t="71560" x="9852025" y="5692775"/>
          <p14:tracePt t="71581" x="9842500" y="5692775"/>
          <p14:tracePt t="71588" x="9834563" y="5692775"/>
          <p14:tracePt t="71596" x="9825038" y="5692775"/>
          <p14:tracePt t="71612" x="9817100" y="5692775"/>
          <p14:tracePt t="71626" x="9807575" y="5692775"/>
          <p14:tracePt t="71644" x="9790113" y="5692775"/>
          <p14:tracePt t="71661" x="9763125" y="5692775"/>
          <p14:tracePt t="71676" x="9744075" y="5692775"/>
          <p14:tracePt t="71693" x="9736138" y="5692775"/>
          <p14:tracePt t="71709" x="9717088" y="5692775"/>
          <p14:tracePt t="71726" x="9709150" y="5692775"/>
          <p14:tracePt t="71744" x="9699625" y="5692775"/>
          <p14:tracePt t="71759" x="9682163" y="5683250"/>
          <p14:tracePt t="71776" x="9655175" y="5683250"/>
          <p14:tracePt t="71793" x="9628188" y="5683250"/>
          <p14:tracePt t="71809" x="9601200" y="5683250"/>
          <p14:tracePt t="71843" x="9591675" y="5683250"/>
          <p14:tracePt t="71869" x="9591675" y="5675313"/>
          <p14:tracePt t="71925" x="9583738" y="5675313"/>
          <p14:tracePt t="71933" x="9574213" y="5665788"/>
          <p14:tracePt t="71981" x="9564688" y="5665788"/>
          <p14:tracePt t="72216" x="9556750" y="5665788"/>
          <p14:tracePt t="72222" x="9520238" y="5683250"/>
          <p14:tracePt t="72231" x="9485313" y="5683250"/>
          <p14:tracePt t="72242" x="9439275" y="5683250"/>
          <p14:tracePt t="72261" x="9207500" y="5621338"/>
          <p14:tracePt t="72277" x="9099550" y="5575300"/>
          <p14:tracePt t="72293" x="9028113" y="5557838"/>
          <p14:tracePt t="72309" x="8991600" y="5530850"/>
          <p14:tracePt t="72325" x="8947150" y="5513388"/>
          <p14:tracePt t="72342" x="8910638" y="5486400"/>
          <p14:tracePt t="72359" x="8856663" y="5459413"/>
          <p14:tracePt t="72376" x="8812213" y="5432425"/>
          <p14:tracePt t="72393" x="8750300" y="5414963"/>
          <p14:tracePt t="72410" x="8686800" y="5378450"/>
          <p14:tracePt t="72426" x="8650288" y="5370513"/>
          <p14:tracePt t="72429" x="8632825" y="5360988"/>
          <p14:tracePt t="72443" x="8578850" y="5351463"/>
          <p14:tracePt t="72460" x="8543925" y="5334000"/>
          <p14:tracePt t="72476" x="8497888" y="5316538"/>
          <p14:tracePt t="72493" x="8462963" y="5297488"/>
          <p14:tracePt t="72510" x="8426450" y="5280025"/>
          <p14:tracePt t="72526" x="8382000" y="5262563"/>
          <p14:tracePt t="72543" x="8318500" y="5235575"/>
          <p14:tracePt t="72560" x="8256588" y="5218113"/>
          <p14:tracePt t="72576" x="8175625" y="5191125"/>
          <p14:tracePt t="72593" x="8104188" y="5181600"/>
          <p14:tracePt t="72610" x="7996238" y="5145088"/>
          <p14:tracePt t="72611" x="7951788" y="5137150"/>
          <p14:tracePt t="72626" x="7897813" y="5127625"/>
          <p14:tracePt t="72644" x="7646988" y="5056188"/>
          <p14:tracePt t="72660" x="7431088" y="5029200"/>
          <p14:tracePt t="72676" x="7226300" y="5002213"/>
          <p14:tracePt t="72692" x="7046913" y="4975225"/>
          <p14:tracePt t="72709" x="6911975" y="4957763"/>
          <p14:tracePt t="72726" x="6813550" y="4930775"/>
          <p14:tracePt t="72742" x="6688138" y="4894263"/>
          <p14:tracePt t="72759" x="6589713" y="4886325"/>
          <p14:tracePt t="72776" x="6427788" y="4859338"/>
          <p14:tracePt t="72792" x="6302375" y="4849813"/>
          <p14:tracePt t="72809" x="6194425" y="4840288"/>
          <p14:tracePt t="72826" x="6122988" y="4822825"/>
          <p14:tracePt t="72843" x="6078538" y="4822825"/>
          <p14:tracePt t="72859" x="6015038" y="4813300"/>
          <p14:tracePt t="72876" x="5953125" y="4805363"/>
          <p14:tracePt t="72892" x="5899150" y="4805363"/>
          <p14:tracePt t="72909" x="5845175" y="4787900"/>
          <p14:tracePt t="72926" x="5808663" y="4778375"/>
          <p14:tracePt t="73196" x="5808663" y="4768850"/>
          <p14:tracePt t="73204" x="5791200" y="4768850"/>
          <p14:tracePt t="73212" x="5781675" y="4787900"/>
          <p14:tracePt t="73226" x="5710238" y="4795838"/>
          <p14:tracePt t="73243" x="5530850" y="4795838"/>
          <p14:tracePt t="73259" x="5280025" y="4795838"/>
          <p14:tracePt t="73276" x="5145088" y="4795838"/>
          <p14:tracePt t="73293" x="5029200" y="4795838"/>
          <p14:tracePt t="73309" x="4913313" y="4787900"/>
          <p14:tracePt t="73326" x="4822825" y="4768850"/>
          <p14:tracePt t="73342" x="4733925" y="4751388"/>
          <p14:tracePt t="73359" x="4625975" y="4733925"/>
          <p14:tracePt t="73376" x="4527550" y="4724400"/>
          <p14:tracePt t="73393" x="4437063" y="4706938"/>
          <p14:tracePt t="73409" x="4365625" y="4697413"/>
          <p14:tracePt t="73426" x="4303713" y="4670425"/>
          <p14:tracePt t="73443" x="4240213" y="4643438"/>
          <p14:tracePt t="73459" x="4168775" y="4616450"/>
          <p14:tracePt t="73476" x="4114800" y="4598988"/>
          <p14:tracePt t="73493" x="4051300" y="4562475"/>
          <p14:tracePt t="73509" x="3952875" y="4518025"/>
          <p14:tracePt t="73526" x="3836988" y="4456113"/>
          <p14:tracePt t="73542" x="3765550" y="4429125"/>
          <p14:tracePt t="73559" x="3702050" y="4392613"/>
          <p14:tracePt t="73576" x="3667125" y="4356100"/>
          <p14:tracePt t="73593" x="3613150" y="4321175"/>
          <p14:tracePt t="73609" x="3541713" y="4257675"/>
          <p14:tracePt t="73626" x="3441700" y="4195763"/>
          <p14:tracePt t="73643" x="3335338" y="4132263"/>
          <p14:tracePt t="73659" x="3209925" y="4070350"/>
          <p14:tracePt t="73676" x="3182938" y="4051300"/>
          <p14:tracePt t="73693" x="3155950" y="4033838"/>
          <p14:tracePt t="73709" x="3136900" y="4016375"/>
          <p14:tracePt t="73726" x="3092450" y="3979863"/>
          <p14:tracePt t="73743" x="3003550" y="3952875"/>
          <p14:tracePt t="73759" x="2913063" y="3917950"/>
          <p14:tracePt t="73776" x="2859088" y="3898900"/>
          <p14:tracePt t="73793" x="2814638" y="3890963"/>
          <p14:tracePt t="73809" x="2797175" y="3881438"/>
          <p14:tracePt t="73826" x="2770188" y="3873500"/>
          <p14:tracePt t="73843" x="2733675" y="3846513"/>
          <p14:tracePt t="73859" x="2608263" y="3773488"/>
          <p14:tracePt t="73876" x="2527300" y="3721100"/>
          <p14:tracePt t="73893" x="2474913" y="3684588"/>
          <p14:tracePt t="73909" x="2438400" y="3657600"/>
          <p14:tracePt t="73926" x="2411413" y="3640138"/>
          <p14:tracePt t="73943" x="2384425" y="3621088"/>
          <p14:tracePt t="73959" x="2374900" y="3621088"/>
          <p14:tracePt t="73976" x="2357438" y="3613150"/>
          <p14:tracePt t="73993" x="2349500" y="3613150"/>
          <p14:tracePt t="74009" x="2330450" y="3603625"/>
          <p14:tracePt t="74026" x="2312988" y="3594100"/>
          <p14:tracePt t="74043" x="2286000" y="3594100"/>
          <p14:tracePt t="74059" x="2249488" y="3586163"/>
          <p14:tracePt t="74076" x="2222500" y="3586163"/>
          <p14:tracePt t="74093" x="2197100" y="3576638"/>
          <p14:tracePt t="74109" x="2170113" y="3549650"/>
          <p14:tracePt t="74126" x="2170113" y="3532188"/>
          <p14:tracePt t="74142" x="2170113" y="3522663"/>
          <p14:tracePt t="74332" x="2170113" y="3514725"/>
          <p14:tracePt t="74340" x="2160588" y="3487738"/>
          <p14:tracePt t="74348" x="2143125" y="3487738"/>
          <p14:tracePt t="74359" x="2097088" y="3468688"/>
          <p14:tracePt t="74376" x="1971675" y="3441700"/>
          <p14:tracePt t="74393" x="1882775" y="3433763"/>
          <p14:tracePt t="74409" x="1855788" y="3433763"/>
          <p14:tracePt t="74426" x="1838325" y="3433763"/>
          <p14:tracePt t="74443" x="1811338" y="3424238"/>
          <p14:tracePt t="74460" x="1765300" y="3416300"/>
          <p14:tracePt t="74476" x="1693863" y="3416300"/>
          <p14:tracePt t="74493" x="1631950" y="3397250"/>
          <p14:tracePt t="74509" x="1587500" y="3389313"/>
          <p14:tracePt t="74526" x="1541463" y="3389313"/>
          <p14:tracePt t="74543" x="1497013" y="3389313"/>
          <p14:tracePt t="74559" x="1460500" y="3389313"/>
          <p14:tracePt t="74576" x="1416050" y="3389313"/>
          <p14:tracePt t="74593" x="1381125" y="3389313"/>
          <p14:tracePt t="74610" x="1327150" y="3389313"/>
          <p14:tracePt t="74626" x="1273175" y="3389313"/>
          <p14:tracePt t="74643" x="1209675" y="3389313"/>
          <p14:tracePt t="74660" x="1130300" y="3389313"/>
          <p14:tracePt t="74676" x="1084263" y="3389313"/>
          <p14:tracePt t="74693" x="1039813" y="3389313"/>
          <p14:tracePt t="74709" x="995363" y="3389313"/>
          <p14:tracePt t="74726" x="977900" y="3389313"/>
          <p14:tracePt t="74743" x="950913" y="3379788"/>
          <p14:tracePt t="74759" x="923925" y="3370263"/>
          <p14:tracePt t="74776" x="896938" y="3362325"/>
          <p14:tracePt t="74793" x="860425" y="3343275"/>
          <p14:tracePt t="74810" x="833438" y="3335338"/>
          <p14:tracePt t="74826" x="815975" y="3325813"/>
          <p14:tracePt t="74843" x="815975" y="3316288"/>
          <p14:tracePt t="74860" x="806450" y="3308350"/>
          <p14:tracePt t="74876" x="798513" y="3281363"/>
          <p14:tracePt t="74893" x="798513" y="3236913"/>
          <p14:tracePt t="74909" x="798513" y="3182938"/>
          <p14:tracePt t="74926" x="798513" y="3119438"/>
          <p14:tracePt t="74943" x="798513" y="3074988"/>
          <p14:tracePt t="74959" x="798513" y="3048000"/>
          <p14:tracePt t="74976" x="798513" y="3021013"/>
          <p14:tracePt t="74993" x="798513" y="3003550"/>
          <p14:tracePt t="75009" x="798513" y="2984500"/>
          <p14:tracePt t="75026" x="806450" y="2940050"/>
          <p14:tracePt t="75043" x="825500" y="2895600"/>
          <p14:tracePt t="75059" x="842963" y="2841625"/>
          <p14:tracePt t="75076" x="850900" y="2814638"/>
          <p14:tracePt t="75093" x="869950" y="2797175"/>
          <p14:tracePt t="75109" x="877888" y="2770188"/>
          <p14:tracePt t="75126" x="896938" y="2752725"/>
          <p14:tracePt t="75143" x="923925" y="2725738"/>
          <p14:tracePt t="75160" x="950913" y="2689225"/>
          <p14:tracePt t="75176" x="977900" y="2662238"/>
          <p14:tracePt t="75193" x="1039813" y="2617788"/>
          <p14:tracePt t="75210" x="1084263" y="2600325"/>
          <p14:tracePt t="75226" x="1138238" y="2581275"/>
          <p14:tracePt t="75243" x="1236663" y="2554288"/>
          <p14:tracePt t="75260" x="1435100" y="2492375"/>
          <p14:tracePt t="75276" x="1568450" y="2438400"/>
          <p14:tracePt t="75293" x="1666875" y="2393950"/>
          <p14:tracePt t="75309" x="1757363" y="2366963"/>
          <p14:tracePt t="75326" x="1846263" y="2349500"/>
          <p14:tracePt t="75343" x="1936750" y="2339975"/>
          <p14:tracePt t="75359" x="2062163" y="2330450"/>
          <p14:tracePt t="75376" x="2205038" y="2330450"/>
          <p14:tracePt t="75393" x="2366963" y="2330450"/>
          <p14:tracePt t="75410" x="2573338" y="2330450"/>
          <p14:tracePt t="75426" x="2797175" y="2330450"/>
          <p14:tracePt t="75444" x="3011488" y="2330450"/>
          <p14:tracePt t="75460" x="3254375" y="2349500"/>
          <p14:tracePt t="75476" x="3370263" y="2384425"/>
          <p14:tracePt t="75493" x="3451225" y="2411413"/>
          <p14:tracePt t="75510" x="3468688" y="2420938"/>
          <p14:tracePt t="75526" x="3478213" y="2428875"/>
          <p14:tracePt t="75543" x="3487738" y="2438400"/>
          <p14:tracePt t="75559" x="3514725" y="2492375"/>
          <p14:tracePt t="75576" x="3541713" y="2573338"/>
          <p14:tracePt t="75593" x="3603625" y="2689225"/>
          <p14:tracePt t="75610" x="3657600" y="2770188"/>
          <p14:tracePt t="75627" x="3675063" y="2814638"/>
          <p14:tracePt t="75643" x="3675063" y="2832100"/>
          <p14:tracePt t="75660" x="3675063" y="2878138"/>
          <p14:tracePt t="75676" x="3648075" y="2940050"/>
          <p14:tracePt t="75693" x="3559175" y="3038475"/>
          <p14:tracePt t="75710" x="3495675" y="3111500"/>
          <p14:tracePt t="75726" x="3424238" y="3173413"/>
          <p14:tracePt t="75743" x="3389313" y="3209925"/>
          <p14:tracePt t="75759" x="3335338" y="3244850"/>
          <p14:tracePt t="75776" x="3289300" y="3289300"/>
          <p14:tracePt t="75793" x="3236913" y="3343275"/>
          <p14:tracePt t="75810" x="3182938" y="3397250"/>
          <p14:tracePt t="75826" x="3128963" y="3424238"/>
          <p14:tracePt t="75843" x="3057525" y="3441700"/>
          <p14:tracePt t="75860" x="2878138" y="3468688"/>
          <p14:tracePt t="75876" x="2733675" y="3487738"/>
          <p14:tracePt t="75893" x="2590800" y="3487738"/>
          <p14:tracePt t="75910" x="2411413" y="3487738"/>
          <p14:tracePt t="75926" x="2232025" y="3487738"/>
          <p14:tracePt t="75943" x="2044700" y="3487738"/>
          <p14:tracePt t="75960" x="1846263" y="3451225"/>
          <p14:tracePt t="75977" x="1712913" y="3433763"/>
          <p14:tracePt t="75993" x="1587500" y="3389313"/>
          <p14:tracePt t="76010" x="1487488" y="3370263"/>
          <p14:tracePt t="76026" x="1398588" y="3343275"/>
          <p14:tracePt t="76043" x="1327150" y="3316288"/>
          <p14:tracePt t="76060" x="1201738" y="3298825"/>
          <p14:tracePt t="76076" x="1084263" y="3271838"/>
          <p14:tracePt t="76093" x="977900" y="3236913"/>
          <p14:tracePt t="76110" x="904875" y="3209925"/>
          <p14:tracePt t="76126" x="806450" y="3163888"/>
          <p14:tracePt t="76143" x="735013" y="3136900"/>
          <p14:tracePt t="76160" x="690563" y="3111500"/>
          <p14:tracePt t="76176" x="673100" y="3101975"/>
          <p14:tracePt t="76210" x="663575" y="3084513"/>
          <p14:tracePt t="76226" x="654050" y="3084513"/>
          <p14:tracePt t="76244" x="654050" y="3057525"/>
          <p14:tracePt t="76260" x="646113" y="3030538"/>
          <p14:tracePt t="76276" x="646113" y="3003550"/>
          <p14:tracePt t="76293" x="646113" y="2967038"/>
          <p14:tracePt t="76310" x="673100" y="2932113"/>
          <p14:tracePt t="76326" x="681038" y="2895600"/>
          <p14:tracePt t="76343" x="690563" y="2868613"/>
          <p14:tracePt t="76360" x="708025" y="2841625"/>
          <p14:tracePt t="76377" x="735013" y="2814638"/>
          <p14:tracePt t="76393" x="762000" y="2787650"/>
          <p14:tracePt t="76410" x="788988" y="2752725"/>
          <p14:tracePt t="76427" x="815975" y="2725738"/>
          <p14:tracePt t="76443" x="833438" y="2706688"/>
          <p14:tracePt t="76460" x="869950" y="2689225"/>
          <p14:tracePt t="76476" x="904875" y="2679700"/>
          <p14:tracePt t="76493" x="950913" y="2671763"/>
          <p14:tracePt t="76510" x="1003300" y="2671763"/>
          <p14:tracePt t="76526" x="1066800" y="2671763"/>
          <p14:tracePt t="76543" x="1130300" y="2671763"/>
          <p14:tracePt t="76560" x="1228725" y="2671763"/>
          <p14:tracePt t="76576" x="1308100" y="2671763"/>
          <p14:tracePt t="76593" x="1425575" y="2671763"/>
          <p14:tracePt t="76610" x="1533525" y="2706688"/>
          <p14:tracePt t="76627" x="1622425" y="2743200"/>
          <p14:tracePt t="76644" x="1685925" y="2787650"/>
          <p14:tracePt t="76660" x="1712913" y="2814638"/>
          <p14:tracePt t="76677" x="1739900" y="2878138"/>
          <p14:tracePt t="76693" x="1747838" y="2949575"/>
          <p14:tracePt t="76710" x="1757363" y="3048000"/>
          <p14:tracePt t="76726" x="1765300" y="3136900"/>
          <p14:tracePt t="76743" x="1774825" y="3209925"/>
          <p14:tracePt t="76760" x="1774825" y="3236913"/>
          <p14:tracePt t="76776" x="1774825" y="3254375"/>
          <p14:tracePt t="76793" x="1774825" y="3271838"/>
          <p14:tracePt t="76810" x="1774825" y="3281363"/>
          <p14:tracePt t="76827" x="1774825" y="3298825"/>
          <p14:tracePt t="76844" x="1774825" y="3316288"/>
          <p14:tracePt t="76860" x="1774825" y="3325813"/>
          <p14:tracePt t="76876" x="1784350" y="3343275"/>
          <p14:tracePt t="76893" x="1801813" y="3343275"/>
          <p14:tracePt t="76910" x="1846263" y="3352800"/>
          <p14:tracePt t="76926" x="1900238" y="3362325"/>
          <p14:tracePt t="76943" x="1963738" y="3362325"/>
          <p14:tracePt t="76960" x="2044700" y="3370263"/>
          <p14:tracePt t="76977" x="2097088" y="3370263"/>
          <p14:tracePt t="76994" x="2124075" y="3370263"/>
          <p14:tracePt t="77052" x="2133600" y="3370263"/>
          <p14:tracePt t="77268" x="2124075" y="3370263"/>
          <p14:tracePt t="77284" x="2116138" y="3370263"/>
          <p14:tracePt t="77292" x="2097088" y="3370263"/>
          <p14:tracePt t="77308" x="2089150" y="3370263"/>
          <p14:tracePt t="77324" x="2079625" y="3370263"/>
          <p14:tracePt t="77332" x="2070100" y="3370263"/>
          <p14:tracePt t="77343" x="2062163" y="3370263"/>
          <p14:tracePt t="77360" x="2025650" y="3370263"/>
          <p14:tracePt t="77376" x="1998663" y="3370263"/>
          <p14:tracePt t="77393" x="1963738" y="3370263"/>
          <p14:tracePt t="77410" x="1900238" y="3370263"/>
          <p14:tracePt t="77427" x="1838325" y="3370263"/>
          <p14:tracePt t="77444" x="1757363" y="3370263"/>
          <p14:tracePt t="77460" x="1712913" y="3379788"/>
          <p14:tracePt t="77477" x="1685925" y="3379788"/>
          <p14:tracePt t="77494" x="1658938" y="3389313"/>
          <p14:tracePt t="77510" x="1649413" y="3389313"/>
          <p14:tracePt t="77527" x="1622425" y="3389313"/>
          <p14:tracePt t="77543" x="1595438" y="3389313"/>
          <p14:tracePt t="77560" x="1577975" y="3389313"/>
          <p14:tracePt t="77577" x="1550988" y="3397250"/>
          <p14:tracePt t="77593" x="1533525" y="3397250"/>
          <p14:tracePt t="77627" x="1524000" y="3406775"/>
          <p14:tracePt t="77660" x="1506538" y="3406775"/>
          <p14:tracePt t="77677" x="1497013" y="3406775"/>
          <p14:tracePt t="77716" x="1487488" y="3406775"/>
          <p14:tracePt t="77740" x="1487488" y="3416300"/>
          <p14:tracePt t="77796" x="1479550" y="3416300"/>
          <p14:tracePt t="78004" x="1470025" y="3416300"/>
          <p14:tracePt t="78596" x="1479550" y="3416300"/>
          <p14:tracePt t="78612" x="1487488" y="3416300"/>
          <p14:tracePt t="78636" x="1497013" y="3424238"/>
          <p14:tracePt t="78652" x="1506538" y="3424238"/>
          <p14:tracePt t="78692" x="1514475" y="3424238"/>
          <p14:tracePt t="78708" x="1524000" y="3424238"/>
          <p14:tracePt t="78748" x="1541463" y="3433763"/>
          <p14:tracePt t="78964" x="1541463" y="3441700"/>
          <p14:tracePt t="79140" x="1550988" y="3441700"/>
          <p14:tracePt t="79148" x="1568450" y="3441700"/>
          <p14:tracePt t="79156" x="1577975" y="3441700"/>
          <p14:tracePt t="79164" x="1604963" y="3441700"/>
          <p14:tracePt t="79177" x="1622425" y="3441700"/>
          <p14:tracePt t="79194" x="1639888" y="3441700"/>
          <p14:tracePt t="79210" x="1649413" y="3441700"/>
          <p14:tracePt t="79252" x="1658938" y="3441700"/>
          <p14:tracePt t="79316" x="1649413" y="3441700"/>
          <p14:tracePt t="79340" x="1639888" y="3441700"/>
          <p14:tracePt t="79364" x="1631950" y="3441700"/>
          <p14:tracePt t="79388" x="1622425" y="3441700"/>
          <p14:tracePt t="79404" x="1612900" y="3441700"/>
          <p14:tracePt t="79420" x="1604963" y="3441700"/>
          <p14:tracePt t="79452" x="1595438" y="3441700"/>
          <p14:tracePt t="79500" x="1604963" y="3441700"/>
          <p14:tracePt t="79596" x="1595438" y="3441700"/>
          <p14:tracePt t="79604" x="1577975" y="3441700"/>
          <p14:tracePt t="79613" x="1560513" y="3441700"/>
          <p14:tracePt t="79629" x="1550988" y="3441700"/>
          <p14:tracePt t="79645" x="1541463" y="3441700"/>
          <p14:tracePt t="79660" x="1533525" y="3441700"/>
          <p14:tracePt t="79677" x="1524000" y="3441700"/>
          <p14:tracePt t="79700" x="1524000" y="3433763"/>
          <p14:tracePt t="79724" x="1524000" y="3424238"/>
          <p14:tracePt t="79740" x="1524000" y="3416300"/>
          <p14:tracePt t="79748" x="1524000" y="3406775"/>
          <p14:tracePt t="79760" x="1533525" y="3406775"/>
          <p14:tracePt t="79777" x="1587500" y="3406775"/>
          <p14:tracePt t="79794" x="1622425" y="3406775"/>
          <p14:tracePt t="79810" x="1639888" y="3406775"/>
          <p14:tracePt t="79827" x="1658938" y="3406775"/>
          <p14:tracePt t="79844" x="1658938" y="3424238"/>
          <p14:tracePt t="79861" x="1649413" y="3441700"/>
          <p14:tracePt t="79877" x="1631950" y="3451225"/>
          <p14:tracePt t="79894" x="1604963" y="3451225"/>
          <p14:tracePt t="79910" x="1577975" y="3451225"/>
          <p14:tracePt t="79944" x="1560513" y="3451225"/>
          <p14:tracePt t="79960" x="1550988" y="3451225"/>
          <p14:tracePt t="79977" x="1550988" y="3441700"/>
          <p14:tracePt t="80052" x="1550988" y="3433763"/>
          <p14:tracePt t="80060" x="1560513" y="3433763"/>
          <p14:tracePt t="80076" x="1568450" y="3433763"/>
          <p14:tracePt t="80084" x="1577975" y="3433763"/>
          <p14:tracePt t="80101" x="1587500" y="3433763"/>
          <p14:tracePt t="80110" x="1587500" y="3441700"/>
          <p14:tracePt t="80127" x="1587500" y="3451225"/>
          <p14:tracePt t="80144" x="1587500" y="3478213"/>
          <p14:tracePt t="80160" x="1568450" y="3487738"/>
          <p14:tracePt t="80177" x="1560513" y="3487738"/>
          <p14:tracePt t="80194" x="1550988" y="3487738"/>
          <p14:tracePt t="80210" x="1541463" y="3487738"/>
          <p14:tracePt t="80227" x="1533525" y="3487738"/>
          <p14:tracePt t="80244" x="1533525" y="3468688"/>
          <p14:tracePt t="80260" x="1533525" y="3460750"/>
          <p14:tracePt t="80300" x="1533525" y="3451225"/>
          <p14:tracePt t="80310" x="1541463" y="3451225"/>
          <p14:tracePt t="80327" x="1560513" y="3451225"/>
          <p14:tracePt t="80344" x="1577975" y="3451225"/>
          <p14:tracePt t="80361" x="1587500" y="3460750"/>
          <p14:tracePt t="80377" x="1587500" y="3478213"/>
          <p14:tracePt t="80394" x="1587500" y="3487738"/>
          <p14:tracePt t="80411" x="1587500" y="3495675"/>
          <p14:tracePt t="80427" x="1587500" y="3505200"/>
          <p14:tracePt t="80445" x="1568450" y="3505200"/>
          <p14:tracePt t="80461" x="1560513" y="3495675"/>
          <p14:tracePt t="80477" x="1560513" y="3487738"/>
          <p14:tracePt t="80494" x="1550988" y="3478213"/>
          <p14:tracePt t="80527" x="1550988" y="3468688"/>
          <p14:tracePt t="80548" x="1550988" y="3460750"/>
          <p14:tracePt t="80561" x="1560513" y="3460750"/>
          <p14:tracePt t="80577" x="1568450" y="3460750"/>
          <p14:tracePt t="80594" x="1577975" y="3468688"/>
          <p14:tracePt t="80611" x="1577975" y="3478213"/>
          <p14:tracePt t="80627" x="1577975" y="3487738"/>
          <p14:tracePt t="80644" x="1568450" y="3505200"/>
          <p14:tracePt t="80661" x="1560513" y="3505200"/>
          <p14:tracePt t="80677" x="1550988" y="3505200"/>
          <p14:tracePt t="80694" x="1533525" y="3505200"/>
          <p14:tracePt t="80710" x="1524000" y="3505200"/>
          <p14:tracePt t="80727" x="1524000" y="3495675"/>
          <p14:tracePt t="80744" x="1524000" y="3487738"/>
          <p14:tracePt t="80788" x="1533525" y="3487738"/>
          <p14:tracePt t="80804" x="1541463" y="3487738"/>
          <p14:tracePt t="80836" x="1541463" y="3495675"/>
          <p14:tracePt t="80853" x="1541463" y="3505200"/>
          <p14:tracePt t="80860" x="1541463" y="3514725"/>
          <p14:tracePt t="80885" x="1533525" y="3514725"/>
          <p14:tracePt t="82573" x="1533525" y="3505200"/>
          <p14:tracePt t="82613" x="1541463" y="3505200"/>
          <p14:tracePt t="82629" x="1550988" y="3505200"/>
          <p14:tracePt t="82637" x="1560513" y="3505200"/>
          <p14:tracePt t="82645" x="1577975" y="3505200"/>
          <p14:tracePt t="82661" x="1612900" y="3505200"/>
          <p14:tracePt t="82678" x="1666875" y="3505200"/>
          <p14:tracePt t="82694" x="1720850" y="3505200"/>
          <p14:tracePt t="82711" x="1784350" y="3505200"/>
          <p14:tracePt t="82727" x="1855788" y="3514725"/>
          <p14:tracePt t="82744" x="1944688" y="3514725"/>
          <p14:tracePt t="82761" x="1990725" y="3514725"/>
          <p14:tracePt t="82777" x="2008188" y="3514725"/>
          <p14:tracePt t="82845" x="2017713" y="3514725"/>
          <p14:tracePt t="82852" x="2025650" y="3514725"/>
          <p14:tracePt t="82869" x="2035175" y="3514725"/>
          <p14:tracePt t="82925" x="2044700" y="3514725"/>
          <p14:tracePt t="82933" x="2062163" y="3514725"/>
          <p14:tracePt t="82944" x="2070100" y="3514725"/>
          <p14:tracePt t="82961" x="2097088" y="3514725"/>
          <p14:tracePt t="82978" x="2124075" y="3514725"/>
          <p14:tracePt t="82994" x="2133600" y="3505200"/>
          <p14:tracePt t="83277" x="2143125" y="3505200"/>
          <p14:tracePt t="83285" x="2170113" y="3514725"/>
          <p14:tracePt t="83309" x="2178050" y="3514725"/>
          <p14:tracePt t="83317" x="2197100" y="3514725"/>
          <p14:tracePt t="83328" x="2232025" y="3514725"/>
          <p14:tracePt t="83344" x="2259013" y="3514725"/>
          <p14:tracePt t="83361" x="2268538" y="3514725"/>
          <p14:tracePt t="83378" x="2286000" y="3514725"/>
          <p14:tracePt t="83394" x="2312988" y="3514725"/>
          <p14:tracePt t="83411" x="2339975" y="3505200"/>
          <p14:tracePt t="83428" x="2384425" y="3505200"/>
          <p14:tracePt t="83444" x="2482850" y="3505200"/>
          <p14:tracePt t="83461" x="2590800" y="3505200"/>
          <p14:tracePt t="83478" x="2679700" y="3505200"/>
          <p14:tracePt t="83495" x="2760663" y="3514725"/>
          <p14:tracePt t="83511" x="2824163" y="3514725"/>
          <p14:tracePt t="83528" x="2878138" y="3514725"/>
          <p14:tracePt t="83544" x="2905125" y="3514725"/>
          <p14:tracePt t="83561" x="2949575" y="3514725"/>
          <p14:tracePt t="83578" x="2994025" y="3514725"/>
          <p14:tracePt t="83594" x="3048000" y="3532188"/>
          <p14:tracePt t="83611" x="3111500" y="3541713"/>
          <p14:tracePt t="83613" x="3146425" y="3549650"/>
          <p14:tracePt t="83628" x="3173413" y="3549650"/>
          <p14:tracePt t="83644" x="3236913" y="3549650"/>
          <p14:tracePt t="83661" x="3271838" y="3549650"/>
          <p14:tracePt t="83678" x="3316288" y="3549650"/>
          <p14:tracePt t="83694" x="3352800" y="3549650"/>
          <p14:tracePt t="83711" x="3406775" y="3549650"/>
          <p14:tracePt t="83728" x="3487738" y="3549650"/>
          <p14:tracePt t="83744" x="3549650" y="3549650"/>
          <p14:tracePt t="83761" x="3640138" y="3549650"/>
          <p14:tracePt t="83778" x="3721100" y="3549650"/>
          <p14:tracePt t="83795" x="3773488" y="3549650"/>
          <p14:tracePt t="83811" x="3836988" y="3549650"/>
          <p14:tracePt t="83828" x="3881438" y="3549650"/>
          <p14:tracePt t="83845" x="3925888" y="3549650"/>
          <p14:tracePt t="83861" x="3962400" y="3549650"/>
          <p14:tracePt t="83878" x="3998913" y="3549650"/>
          <p14:tracePt t="83894" x="4043363" y="3549650"/>
          <p14:tracePt t="83911" x="4078288" y="3549650"/>
          <p14:tracePt t="83928" x="4097338" y="3549650"/>
          <p14:tracePt t="83945" x="4114800" y="3549650"/>
          <p14:tracePt t="83961" x="4124325" y="3549650"/>
          <p14:tracePt t="83978" x="4151313" y="3549650"/>
          <p14:tracePt t="83995" x="4168775" y="3549650"/>
          <p14:tracePt t="84011" x="4203700" y="3549650"/>
          <p14:tracePt t="84028" x="4213225" y="3549650"/>
          <p14:tracePt t="84045" x="4222750" y="3549650"/>
          <p14:tracePt t="84884" x="4222750" y="3541713"/>
          <p14:tracePt t="84901" x="4222750" y="3532188"/>
          <p14:tracePt t="84941" x="4222750" y="3522663"/>
          <p14:tracePt t="84965" x="4222750" y="3514725"/>
          <p14:tracePt t="84981" x="4203700" y="3495675"/>
          <p14:tracePt t="84997" x="4203700" y="3478213"/>
          <p14:tracePt t="85005" x="4195763" y="3468688"/>
          <p14:tracePt t="85013" x="4195763" y="3451225"/>
          <p14:tracePt t="85028" x="4195763" y="3441700"/>
          <p14:tracePt t="85045" x="4195763" y="3389313"/>
          <p14:tracePt t="85061" x="4195763" y="3370263"/>
          <p14:tracePt t="85078" x="4195763" y="3343275"/>
          <p14:tracePt t="85095" x="4186238" y="3308350"/>
          <p14:tracePt t="85111" x="4178300" y="3263900"/>
          <p14:tracePt t="85128" x="4178300" y="3227388"/>
          <p14:tracePt t="85145" x="4178300" y="3182938"/>
          <p14:tracePt t="85161" x="4159250" y="3155950"/>
          <p14:tracePt t="85178" x="4159250" y="3128963"/>
          <p14:tracePt t="85195" x="4141788" y="3101975"/>
          <p14:tracePt t="85211" x="4124325" y="3065463"/>
          <p14:tracePt t="85228" x="4097338" y="3030538"/>
          <p14:tracePt t="85245" x="4060825" y="2967038"/>
          <p14:tracePt t="85261" x="4043363" y="2922588"/>
          <p14:tracePt t="85278" x="4016375" y="2859088"/>
          <p14:tracePt t="85295" x="3971925" y="2797175"/>
          <p14:tracePt t="85311" x="3944938" y="2752725"/>
          <p14:tracePt t="85328" x="3935413" y="2733675"/>
          <p14:tracePt t="85361" x="3925888" y="2725738"/>
          <p14:tracePt t="85378" x="3917950" y="2716213"/>
          <p14:tracePt t="85395" x="3898900" y="2698750"/>
          <p14:tracePt t="85412" x="3881438" y="2671763"/>
          <p14:tracePt t="85428" x="3863975" y="2654300"/>
          <p14:tracePt t="85445" x="3836988" y="2644775"/>
          <p14:tracePt t="85478" x="3827463" y="2635250"/>
          <p14:tracePt t="85495" x="3819525" y="2635250"/>
          <p14:tracePt t="85511" x="3810000" y="2635250"/>
          <p14:tracePt t="85528" x="3800475" y="2635250"/>
          <p14:tracePt t="85573" x="3792538" y="2635250"/>
          <p14:tracePt t="85589" x="3783013" y="2635250"/>
          <p14:tracePt t="85597" x="3773488" y="2635250"/>
          <p14:tracePt t="85605" x="3765550" y="2635250"/>
          <p14:tracePt t="85613" x="3746500" y="2635250"/>
          <p14:tracePt t="85628" x="3746500" y="2644775"/>
          <p14:tracePt t="85645" x="3721100" y="2662238"/>
          <p14:tracePt t="85661" x="3702050" y="2671763"/>
          <p14:tracePt t="85678" x="3694113" y="2689225"/>
          <p14:tracePt t="85695" x="3684588" y="2698750"/>
          <p14:tracePt t="85711" x="3675063" y="2698750"/>
          <p14:tracePt t="85728" x="3667125" y="2706688"/>
          <p14:tracePt t="85745" x="3657600" y="2706688"/>
          <p14:tracePt t="85778" x="3648075" y="2716213"/>
          <p14:tracePt t="86325" x="3640138" y="2725738"/>
          <p14:tracePt t="86477" x="3630613" y="2725738"/>
          <p14:tracePt t="86501" x="3630613" y="2733675"/>
          <p14:tracePt t="86605" x="3648075" y="2733675"/>
          <p14:tracePt t="86613" x="3657600" y="2733675"/>
          <p14:tracePt t="86629" x="3675063" y="2743200"/>
          <p14:tracePt t="86645" x="3684588" y="2752725"/>
          <p14:tracePt t="86661" x="3694113" y="2752725"/>
          <p14:tracePt t="86677" x="3702050" y="2752725"/>
          <p14:tracePt t="86685" x="3711575" y="2760663"/>
          <p14:tracePt t="86717" x="3721100" y="2760663"/>
          <p14:tracePt t="86741" x="3729038" y="2760663"/>
          <p14:tracePt t="86749" x="3746500" y="2779713"/>
          <p14:tracePt t="86765" x="3756025" y="2787650"/>
          <p14:tracePt t="86773" x="3765550" y="2787650"/>
          <p14:tracePt t="86781" x="3773488" y="2797175"/>
          <p14:tracePt t="86795" x="3773488" y="2806700"/>
          <p14:tracePt t="86812" x="3783013" y="2806700"/>
          <p14:tracePt t="86829" x="3783013" y="2814638"/>
          <p14:tracePt t="86845" x="3783013" y="2824163"/>
          <p14:tracePt t="86862" x="3783013" y="2832100"/>
          <p14:tracePt t="86878" x="3783013" y="2851150"/>
          <p14:tracePt t="86895" x="3792538" y="2859088"/>
          <p14:tracePt t="86911" x="3792538" y="2868613"/>
          <p14:tracePt t="86928" x="3792538" y="2878138"/>
          <p14:tracePt t="86945" x="3792538" y="2886075"/>
          <p14:tracePt t="86962" x="3792538" y="2895600"/>
          <p14:tracePt t="86978" x="3792538" y="2913063"/>
          <p14:tracePt t="86995" x="3792538" y="2922588"/>
          <p14:tracePt t="87012" x="3792538" y="2940050"/>
          <p14:tracePt t="87028" x="3792538" y="2959100"/>
          <p14:tracePt t="87045" x="3792538" y="2994025"/>
          <p14:tracePt t="87062" x="3792538" y="3021013"/>
          <p14:tracePt t="87078" x="3792538" y="3048000"/>
          <p14:tracePt t="87095" x="3792538" y="3074988"/>
          <p14:tracePt t="87112" x="3792538" y="3101975"/>
          <p14:tracePt t="87128" x="3792538" y="3119438"/>
          <p14:tracePt t="87145" x="3800475" y="3136900"/>
          <p14:tracePt t="87162" x="3800475" y="3146425"/>
          <p14:tracePt t="87195" x="3810000" y="3155950"/>
          <p14:tracePt t="87212" x="3810000" y="3173413"/>
          <p14:tracePt t="87229" x="3819525" y="3190875"/>
          <p14:tracePt t="87245" x="3819525" y="3200400"/>
          <p14:tracePt t="87262" x="3819525" y="3209925"/>
          <p14:tracePt t="87278" x="3827463" y="3227388"/>
          <p14:tracePt t="87365" x="3827463" y="3236913"/>
          <p14:tracePt t="87485" x="3827463" y="3244850"/>
          <p14:tracePt t="87734" x="3819525" y="3254375"/>
          <p14:tracePt t="87757" x="3810000" y="3263900"/>
          <p14:tracePt t="87781" x="3800475" y="3263900"/>
          <p14:tracePt t="87813" x="3792538" y="3263900"/>
          <p14:tracePt t="87821" x="3783013" y="3263900"/>
          <p14:tracePt t="87829" x="3773488" y="3263900"/>
          <p14:tracePt t="87845" x="3756025" y="3263900"/>
          <p14:tracePt t="87862" x="3721100" y="3263900"/>
          <p14:tracePt t="87878" x="3694113" y="3263900"/>
          <p14:tracePt t="87895" x="3657600" y="3263900"/>
          <p14:tracePt t="87912" x="3640138" y="3263900"/>
          <p14:tracePt t="87928" x="3613150" y="3263900"/>
          <p14:tracePt t="87945" x="3594100" y="3263900"/>
          <p14:tracePt t="87962" x="3576638" y="3263900"/>
          <p14:tracePt t="87979" x="3549650" y="3263900"/>
          <p14:tracePt t="87995" x="3532188" y="3254375"/>
          <p14:tracePt t="88012" x="3505200" y="3254375"/>
          <p14:tracePt t="88029" x="3487738" y="3244850"/>
          <p14:tracePt t="88045" x="3478213" y="3244850"/>
          <p14:tracePt t="88141" x="3505200" y="3244850"/>
          <p14:tracePt t="88149" x="3541713" y="3244850"/>
          <p14:tracePt t="88157" x="3586163" y="3254375"/>
          <p14:tracePt t="88165" x="3630613" y="3263900"/>
          <p14:tracePt t="88178" x="3667125" y="3263900"/>
          <p14:tracePt t="88195" x="3746500" y="3271838"/>
          <p14:tracePt t="88212" x="3783013" y="3271838"/>
          <p14:tracePt t="88229" x="3800475" y="3271838"/>
          <p14:tracePt t="88245" x="3810000" y="3271838"/>
          <p14:tracePt t="88262" x="3827463" y="3271838"/>
          <p14:tracePt t="88278" x="3836988" y="3271838"/>
          <p14:tracePt t="88295" x="3836988" y="3227388"/>
          <p14:tracePt t="88312" x="3836988" y="3173413"/>
          <p14:tracePt t="88328" x="3836988" y="3111500"/>
          <p14:tracePt t="88345" x="3792538" y="3030538"/>
          <p14:tracePt t="88362" x="3765550" y="2976563"/>
          <p14:tracePt t="88379" x="3746500" y="2959100"/>
          <p14:tracePt t="88395" x="3738563" y="2940050"/>
          <p14:tracePt t="88412" x="3738563" y="2932113"/>
          <p14:tracePt t="88445" x="3738563" y="2913063"/>
          <p14:tracePt t="88462" x="3738563" y="2886075"/>
          <p14:tracePt t="88479" x="3738563" y="2859088"/>
          <p14:tracePt t="88495" x="3738563" y="2851150"/>
          <p14:tracePt t="88512" x="3738563" y="2832100"/>
          <p14:tracePt t="88630" x="3746500" y="2824163"/>
          <p14:tracePt t="88645" x="3756025" y="2824163"/>
          <p14:tracePt t="88669" x="3756025" y="2832100"/>
          <p14:tracePt t="88733" x="3765550" y="2841625"/>
          <p14:tracePt t="88757" x="3765550" y="2851150"/>
          <p14:tracePt t="88773" x="3765550" y="2859088"/>
          <p14:tracePt t="88797" x="3756025" y="2859088"/>
          <p14:tracePt t="88813" x="3756025" y="2868613"/>
          <p14:tracePt t="88821" x="3756025" y="2878138"/>
          <p14:tracePt t="88837" x="3746500" y="2886075"/>
          <p14:tracePt t="88861" x="3746500" y="2895600"/>
          <p14:tracePt t="88877" x="3746500" y="2905125"/>
          <p14:tracePt t="88933" x="3746500" y="2913063"/>
          <p14:tracePt t="88941" x="3738563" y="2922588"/>
          <p14:tracePt t="88965" x="3738563" y="2932113"/>
          <p14:tracePt t="88981" x="3729038" y="2940050"/>
          <p14:tracePt t="88989" x="3729038" y="2959100"/>
          <p14:tracePt t="88998" x="3729038" y="2967038"/>
          <p14:tracePt t="89014" x="3721100" y="2984500"/>
          <p14:tracePt t="89029" x="3711575" y="3003550"/>
          <p14:tracePt t="89045" x="3711575" y="3011488"/>
          <p14:tracePt t="89062" x="3711575" y="3030538"/>
          <p14:tracePt t="89079" x="3702050" y="3038475"/>
          <p14:tracePt t="89095" x="3702050" y="3057525"/>
          <p14:tracePt t="89112" x="3702050" y="3065463"/>
          <p14:tracePt t="89129" x="3684588" y="3074988"/>
          <p14:tracePt t="89145" x="3684588" y="3092450"/>
          <p14:tracePt t="89162" x="3675063" y="3111500"/>
          <p14:tracePt t="89179" x="3675063" y="3119438"/>
          <p14:tracePt t="89196" x="3675063" y="3128963"/>
          <p14:tracePt t="89229" x="3667125" y="3136900"/>
          <p14:tracePt t="89253" x="3667125" y="3146425"/>
          <p14:tracePt t="89277" x="3667125" y="3155950"/>
          <p14:tracePt t="89285" x="3657600" y="3155950"/>
          <p14:tracePt t="89381" x="3657600" y="3163888"/>
          <p14:tracePt t="89413" x="3657600" y="3173413"/>
          <p14:tracePt t="89477" x="3657600" y="3182938"/>
          <p14:tracePt t="89493" x="3657600" y="3190875"/>
          <p14:tracePt t="89510" x="3657600" y="3200400"/>
          <p14:tracePt t="89533" x="3657600" y="3209925"/>
          <p14:tracePt t="89541" x="3657600" y="3217863"/>
          <p14:tracePt t="89565" x="3648075" y="3227388"/>
          <p14:tracePt t="89773" x="3657600" y="3217863"/>
          <p14:tracePt t="89797" x="3675063" y="3217863"/>
          <p14:tracePt t="89805" x="3684588" y="3217863"/>
          <p14:tracePt t="89814" x="3694113" y="3209925"/>
          <p14:tracePt t="89837" x="3702050" y="3209925"/>
          <p14:tracePt t="89845" x="3711575" y="3209925"/>
          <p14:tracePt t="89862" x="3729038" y="3209925"/>
          <p14:tracePt t="89893" x="3738563" y="3209925"/>
          <p14:tracePt t="89910" x="3746500" y="3209925"/>
          <p14:tracePt t="89925" x="3756025" y="3209925"/>
          <p14:tracePt t="89933" x="3765550" y="3209925"/>
          <p14:tracePt t="89945" x="3783013" y="3209925"/>
          <p14:tracePt t="89962" x="3819525" y="3209925"/>
          <p14:tracePt t="89979" x="3846513" y="3209925"/>
          <p14:tracePt t="89996" x="3873500" y="3173413"/>
          <p14:tracePt t="90189" x="3881438" y="3182938"/>
          <p14:tracePt t="90197" x="3898900" y="3182938"/>
          <p14:tracePt t="90205" x="3908425" y="3190875"/>
          <p14:tracePt t="90214" x="3917950" y="3200400"/>
          <p14:tracePt t="90229" x="3935413" y="3209925"/>
          <p14:tracePt t="90373" x="3935413" y="3217863"/>
          <p14:tracePt t="90381" x="3935413" y="3227388"/>
          <p14:tracePt t="90406" x="3925888" y="3236913"/>
          <p14:tracePt t="90414" x="3925888" y="3244850"/>
          <p14:tracePt t="90421" x="3917950" y="3254375"/>
          <p14:tracePt t="90430" x="3917950" y="3263900"/>
          <p14:tracePt t="90446" x="3890963" y="3289300"/>
          <p14:tracePt t="90462" x="3846513" y="3343275"/>
          <p14:tracePt t="90479" x="3756025" y="3433763"/>
          <p14:tracePt t="90496" x="3648075" y="3522663"/>
          <p14:tracePt t="90512" x="3559175" y="3613150"/>
          <p14:tracePt t="90529" x="3478213" y="3694113"/>
          <p14:tracePt t="90546" x="3406775" y="3792538"/>
          <p14:tracePt t="90562" x="3325813" y="3908425"/>
          <p14:tracePt t="90579" x="3254375" y="4025900"/>
          <p14:tracePt t="90595" x="3209925" y="4132263"/>
          <p14:tracePt t="90612" x="3173413" y="4230688"/>
          <p14:tracePt t="90615" x="3146425" y="4276725"/>
          <p14:tracePt t="90629" x="3092450" y="4356100"/>
          <p14:tracePt t="90645" x="3048000" y="4446588"/>
          <p14:tracePt t="90662" x="3003550" y="4508500"/>
          <p14:tracePt t="90679" x="2976563" y="4535488"/>
          <p14:tracePt t="90696" x="2959100" y="4572000"/>
          <p14:tracePt t="90712" x="2940050" y="4598988"/>
          <p14:tracePt t="90729" x="2895600" y="4635500"/>
          <p14:tracePt t="90746" x="2851150" y="4670425"/>
          <p14:tracePt t="90762" x="2743200" y="4706938"/>
          <p14:tracePt t="90779" x="2600325" y="4741863"/>
          <p14:tracePt t="90796" x="2438400" y="4760913"/>
          <p14:tracePt t="90813" x="2339975" y="4778375"/>
          <p14:tracePt t="90830" x="2249488" y="4787900"/>
          <p14:tracePt t="90846" x="2214563" y="4795838"/>
          <p14:tracePt t="90862" x="2160588" y="4822825"/>
          <p14:tracePt t="90879" x="2097088" y="4840288"/>
          <p14:tracePt t="90896" x="2008188" y="4886325"/>
          <p14:tracePt t="90913" x="1944688" y="4913313"/>
          <p14:tracePt t="90929" x="1936750" y="4921250"/>
          <p14:tracePt t="90946" x="1927225" y="4930775"/>
          <p14:tracePt t="90962" x="1892300" y="4930775"/>
          <p14:tracePt t="90979" x="1838325" y="4940300"/>
          <p14:tracePt t="90996" x="1784350" y="4957763"/>
          <p14:tracePt t="91013" x="1739900" y="4965700"/>
          <p14:tracePt t="91029" x="1703388" y="4975225"/>
          <p14:tracePt t="91046" x="1693863" y="4975225"/>
          <p14:tracePt t="91062" x="1676400" y="4975225"/>
          <p14:tracePt t="91079" x="1639888" y="4975225"/>
          <p14:tracePt t="91096" x="1622425" y="4975225"/>
          <p14:tracePt t="91113" x="1612900" y="4975225"/>
          <p14:tracePt t="91173" x="1604963" y="4975225"/>
          <p14:tracePt t="91182" x="1595438" y="4975225"/>
          <p14:tracePt t="91206" x="1587500" y="4965700"/>
          <p14:tracePt t="91238" x="1587500" y="4957763"/>
          <p14:tracePt t="91286" x="1587500" y="4948238"/>
          <p14:tracePt t="91301" x="1577975" y="4948238"/>
          <p14:tracePt t="91309" x="1577975" y="4940300"/>
          <p14:tracePt t="91334" x="1568450" y="4940300"/>
          <p14:tracePt t="91382" x="1560513" y="4930775"/>
          <p14:tracePt t="91486" x="1550988" y="4921250"/>
          <p14:tracePt t="91645" x="1550988" y="4913313"/>
          <p14:tracePt t="91830" x="1550988" y="4903788"/>
          <p14:tracePt t="91878" x="1560513" y="4903788"/>
          <p14:tracePt t="91886" x="1568450" y="4903788"/>
          <p14:tracePt t="91896" x="1577975" y="4903788"/>
          <p14:tracePt t="91912" x="1595438" y="4903788"/>
          <p14:tracePt t="91929" x="1604963" y="4903788"/>
          <p14:tracePt t="91946" x="1622425" y="4903788"/>
          <p14:tracePt t="91963" x="1649413" y="4903788"/>
          <p14:tracePt t="91979" x="1676400" y="4903788"/>
          <p14:tracePt t="91996" x="1712913" y="4903788"/>
          <p14:tracePt t="92013" x="1739900" y="4903788"/>
          <p14:tracePt t="92030" x="1792288" y="4903788"/>
          <p14:tracePt t="92046" x="1838325" y="4903788"/>
          <p14:tracePt t="92063" x="1873250" y="4903788"/>
          <p14:tracePt t="92079" x="1909763" y="4903788"/>
          <p14:tracePt t="92096" x="1944688" y="4903788"/>
          <p14:tracePt t="92113" x="1998663" y="4903788"/>
          <p14:tracePt t="92129" x="2062163" y="4903788"/>
          <p14:tracePt t="92146" x="2124075" y="4903788"/>
          <p14:tracePt t="92163" x="2197100" y="4903788"/>
          <p14:tracePt t="92179" x="2259013" y="4903788"/>
          <p14:tracePt t="92196" x="2330450" y="4903788"/>
          <p14:tracePt t="92213" x="2401888" y="4903788"/>
          <p14:tracePt t="92229" x="2563813" y="4886325"/>
          <p14:tracePt t="92246" x="2689225" y="4867275"/>
          <p14:tracePt t="92263" x="2787650" y="4849813"/>
          <p14:tracePt t="92279" x="2841625" y="4832350"/>
          <p14:tracePt t="92296" x="2878138" y="4822825"/>
          <p14:tracePt t="92313" x="2905125" y="4822825"/>
          <p14:tracePt t="92329" x="2922588" y="4813300"/>
          <p14:tracePt t="92346" x="2932113" y="4813300"/>
          <p14:tracePt t="92363" x="2940050" y="4813300"/>
          <p14:tracePt t="92380" x="2949575" y="4813300"/>
          <p14:tracePt t="92396" x="2967038" y="4813300"/>
          <p14:tracePt t="92413" x="2984500" y="4813300"/>
          <p14:tracePt t="92430" x="3030538" y="4813300"/>
          <p14:tracePt t="92446" x="3038475" y="4813300"/>
          <p14:tracePt t="92463" x="3048000" y="4813300"/>
          <p14:tracePt t="92479" x="3057525" y="4813300"/>
          <p14:tracePt t="92496" x="3074988" y="4813300"/>
          <p14:tracePt t="92513" x="3111500" y="4813300"/>
          <p14:tracePt t="92529" x="3136900" y="4813300"/>
          <p14:tracePt t="92546" x="3155950" y="4813300"/>
          <p14:tracePt t="92614" x="3163888" y="4813300"/>
          <p14:tracePt t="92678" x="3173413" y="4813300"/>
          <p14:tracePt t="92686" x="3182938" y="4805363"/>
          <p14:tracePt t="92696" x="3182938" y="4787900"/>
          <p14:tracePt t="92990" x="3190875" y="4787900"/>
          <p14:tracePt t="93014" x="3209925" y="4787900"/>
          <p14:tracePt t="93022" x="3217863" y="4787900"/>
          <p14:tracePt t="93030" x="3227388" y="4787900"/>
          <p14:tracePt t="93046" x="3271838" y="4787900"/>
          <p14:tracePt t="93063" x="3316288" y="4787900"/>
          <p14:tracePt t="93079" x="3352800" y="4787900"/>
          <p14:tracePt t="93096" x="3379788" y="4787900"/>
          <p14:tracePt t="93113" x="3397250" y="4795838"/>
          <p14:tracePt t="93129" x="3424238" y="4805363"/>
          <p14:tracePt t="93146" x="3460750" y="4813300"/>
          <p14:tracePt t="93163" x="3505200" y="4822825"/>
          <p14:tracePt t="93179" x="3549650" y="4840288"/>
          <p14:tracePt t="93196" x="3576638" y="4840288"/>
          <p14:tracePt t="93213" x="3594100" y="4840288"/>
          <p14:tracePt t="93230" x="3613150" y="4840288"/>
          <p14:tracePt t="93246" x="3640138" y="4849813"/>
          <p14:tracePt t="93263" x="3684588" y="4849813"/>
          <p14:tracePt t="93279" x="3746500" y="4849813"/>
          <p14:tracePt t="93296" x="3819525" y="4849813"/>
          <p14:tracePt t="93313" x="3873500" y="4849813"/>
          <p14:tracePt t="93329" x="3925888" y="4859338"/>
          <p14:tracePt t="93346" x="3962400" y="4867275"/>
          <p14:tracePt t="93363" x="3989388" y="4867275"/>
          <p14:tracePt t="93380" x="4006850" y="4876800"/>
          <p14:tracePt t="93396" x="4033838" y="4876800"/>
          <p14:tracePt t="93414" x="4051300" y="4876800"/>
          <p14:tracePt t="93430" x="4087813" y="4876800"/>
          <p14:tracePt t="93446" x="4124325" y="4886325"/>
          <p14:tracePt t="93463" x="4178300" y="4894263"/>
          <p14:tracePt t="93479" x="4230688" y="4913313"/>
          <p14:tracePt t="93496" x="4276725" y="4930775"/>
          <p14:tracePt t="93513" x="4321175" y="4940300"/>
          <p14:tracePt t="93530" x="4356100" y="4948238"/>
          <p14:tracePt t="93546" x="4410075" y="4948238"/>
          <p14:tracePt t="93563" x="4419600" y="4948238"/>
          <p14:tracePt t="93774" x="4419600" y="4957763"/>
          <p14:tracePt t="93782" x="4446588" y="4965700"/>
          <p14:tracePt t="93790" x="4464050" y="4975225"/>
          <p14:tracePt t="93798" x="4483100" y="4992688"/>
          <p14:tracePt t="93814" x="4500563" y="5011738"/>
          <p14:tracePt t="93830" x="4527550" y="5011738"/>
          <p14:tracePt t="93846" x="4545013" y="5011738"/>
          <p14:tracePt t="93863" x="4572000" y="5011738"/>
          <p14:tracePt t="93880" x="4598988" y="5011738"/>
          <p14:tracePt t="93896" x="4660900" y="5011738"/>
          <p14:tracePt t="93913" x="4760913" y="5011738"/>
          <p14:tracePt t="93929" x="4876800" y="5011738"/>
          <p14:tracePt t="93946" x="5011738" y="5011738"/>
          <p14:tracePt t="93963" x="5118100" y="5011738"/>
          <p14:tracePt t="93980" x="5199063" y="5011738"/>
          <p14:tracePt t="93996" x="5245100" y="5011738"/>
          <p14:tracePt t="94013" x="5262563" y="5011738"/>
          <p14:tracePt t="94030" x="5270500" y="5011738"/>
          <p14:tracePt t="94046" x="5280025" y="5002213"/>
          <p14:tracePt t="94063" x="5297488" y="5002213"/>
          <p14:tracePt t="94080" x="5324475" y="4992688"/>
          <p14:tracePt t="94096" x="5351463" y="4984750"/>
          <p14:tracePt t="94113" x="5387975" y="4984750"/>
          <p14:tracePt t="94130" x="5432425" y="4965700"/>
          <p14:tracePt t="94146" x="5459413" y="4957763"/>
          <p14:tracePt t="94163" x="5476875" y="4948238"/>
          <p14:tracePt t="94180" x="5486400" y="4948238"/>
          <p14:tracePt t="94238" x="5495925" y="4940300"/>
          <p14:tracePt t="94694" x="5503863" y="4940300"/>
          <p14:tracePt t="94710" x="5522913" y="4940300"/>
          <p14:tracePt t="94718" x="5530850" y="4940300"/>
          <p14:tracePt t="94734" x="5549900" y="4940300"/>
          <p14:tracePt t="94766" x="5557838" y="4940300"/>
          <p14:tracePt t="94790" x="5567363" y="4940300"/>
          <p14:tracePt t="94814" x="5575300" y="4940300"/>
          <p14:tracePt t="94830" x="5584825" y="4940300"/>
          <p14:tracePt t="94862" x="5594350" y="4940300"/>
          <p14:tracePt t="94886" x="5602288" y="4940300"/>
          <p14:tracePt t="94910" x="5611813" y="4940300"/>
          <p14:tracePt t="94982" x="5621338" y="4940300"/>
          <p14:tracePt t="95014" x="5629275" y="4940300"/>
          <p14:tracePt t="95254" x="5629275" y="4948238"/>
          <p14:tracePt t="95270" x="5629275" y="4957763"/>
          <p14:tracePt t="95438" x="5621338" y="4957763"/>
          <p14:tracePt t="95462" x="5611813" y="4957763"/>
          <p14:tracePt t="95494" x="5602288" y="4957763"/>
          <p14:tracePt t="95534" x="5602288" y="4948238"/>
          <p14:tracePt t="95550" x="5602288" y="4940300"/>
          <p14:tracePt t="95558" x="5611813" y="4930775"/>
          <p14:tracePt t="95566" x="5621338" y="4930775"/>
          <p14:tracePt t="95580" x="5629275" y="4930775"/>
          <p14:tracePt t="95597" x="5665788" y="4921250"/>
          <p14:tracePt t="95613" x="5719763" y="4913313"/>
          <p14:tracePt t="95615" x="5737225" y="4913313"/>
          <p14:tracePt t="95630" x="5781675" y="4903788"/>
          <p14:tracePt t="95647" x="5818188" y="4903788"/>
          <p14:tracePt t="95663" x="5854700" y="4894263"/>
          <p14:tracePt t="95680" x="5880100" y="4894263"/>
          <p14:tracePt t="95697" x="5926138" y="4886325"/>
          <p14:tracePt t="95713" x="5953125" y="4886325"/>
          <p14:tracePt t="95730" x="5980113" y="4886325"/>
          <p14:tracePt t="95747" x="5988050" y="4886325"/>
          <p14:tracePt t="95763" x="5997575" y="4886325"/>
          <p14:tracePt t="95796" x="5997575" y="4876800"/>
          <p14:tracePt t="95822" x="6007100" y="4876800"/>
          <p14:tracePt t="95838" x="6015038" y="4876800"/>
          <p14:tracePt t="95870" x="6024563" y="4876800"/>
          <p14:tracePt t="95926" x="6032500" y="4876800"/>
          <p14:tracePt t="95942" x="6042025" y="4876800"/>
          <p14:tracePt t="96150" x="6051550" y="4886325"/>
          <p14:tracePt t="96566" x="6051550" y="4894263"/>
          <p14:tracePt t="96582" x="6051550" y="4903788"/>
          <p14:tracePt t="96598" x="6051550" y="4913313"/>
          <p14:tracePt t="96646" x="6051550" y="4921250"/>
          <p14:tracePt t="96814" x="6051550" y="4930775"/>
          <p14:tracePt t="96830" x="6051550" y="4940300"/>
          <p14:tracePt t="96838" x="6051550" y="4957763"/>
          <p14:tracePt t="96854" x="6051550" y="4965700"/>
          <p14:tracePt t="96870" x="6059488" y="4965700"/>
          <p14:tracePt t="96880" x="6086475" y="4965700"/>
          <p14:tracePt t="96897" x="6159500" y="4965700"/>
          <p14:tracePt t="96913" x="6221413" y="4965700"/>
          <p14:tracePt t="96930" x="6284913" y="4965700"/>
          <p14:tracePt t="96947" x="6329363" y="4965700"/>
          <p14:tracePt t="96964" x="6356350" y="4965700"/>
          <p14:tracePt t="96980" x="6364288" y="4965700"/>
          <p14:tracePt t="96997" x="6373813" y="4965700"/>
          <p14:tracePt t="97014" x="6383338" y="4965700"/>
          <p14:tracePt t="97030" x="6400800" y="4965700"/>
          <p14:tracePt t="97047" x="6418263" y="4965700"/>
          <p14:tracePt t="97063" x="6437313" y="4965700"/>
          <p14:tracePt t="97080" x="6472238" y="4965700"/>
          <p14:tracePt t="97097" x="6489700" y="4965700"/>
          <p14:tracePt t="97182" x="6499225" y="4965700"/>
          <p14:tracePt t="97494" x="6499225" y="4957763"/>
          <p14:tracePt t="97542" x="6499225" y="4948238"/>
          <p14:tracePt t="97782" x="6499225" y="4940300"/>
          <p14:tracePt t="97823" x="6508750" y="4940300"/>
          <p14:tracePt t="97846" x="6516688" y="4940300"/>
          <p14:tracePt t="97854" x="6526213" y="4940300"/>
          <p14:tracePt t="97863" x="6535738" y="4940300"/>
          <p14:tracePt t="97880" x="6543675" y="4940300"/>
          <p14:tracePt t="97897" x="6570663" y="4940300"/>
          <p14:tracePt t="97914" x="6589713" y="4940300"/>
          <p14:tracePt t="97930" x="6597650" y="4940300"/>
          <p14:tracePt t="97947" x="6607175" y="4940300"/>
          <p14:tracePt t="97964" x="6624638" y="4940300"/>
          <p14:tracePt t="97981" x="6669088" y="4940300"/>
          <p14:tracePt t="97997" x="6715125" y="4940300"/>
          <p14:tracePt t="98014" x="6786563" y="4940300"/>
          <p14:tracePt t="98031" x="6804025" y="4940300"/>
          <p14:tracePt t="98071" x="6813550" y="4930775"/>
          <p14:tracePt t="98510" x="6821488" y="4930775"/>
          <p14:tracePt t="98518" x="6831013" y="4930775"/>
          <p14:tracePt t="98526" x="6848475" y="4930775"/>
          <p14:tracePt t="98534" x="6858000" y="4930775"/>
          <p14:tracePt t="98547" x="6875463" y="4930775"/>
          <p14:tracePt t="98564" x="6911975" y="4930775"/>
          <p14:tracePt t="98581" x="6929438" y="4940300"/>
          <p14:tracePt t="98597" x="6965950" y="4948238"/>
          <p14:tracePt t="98614" x="6992938" y="4948238"/>
          <p14:tracePt t="98631" x="7027863" y="4948238"/>
          <p14:tracePt t="98647" x="7046913" y="4948238"/>
          <p14:tracePt t="98664" x="7064375" y="4948238"/>
          <p14:tracePt t="98774" x="7073900" y="4948238"/>
          <p14:tracePt t="98798" x="7091363" y="4948238"/>
          <p14:tracePt t="98815" x="7099300" y="4948238"/>
          <p14:tracePt t="98830" x="7108825" y="4948238"/>
          <p14:tracePt t="98839" x="7118350" y="4940300"/>
          <p14:tracePt t="98847" x="7126288" y="4940300"/>
          <p14:tracePt t="98864" x="7135813" y="4940300"/>
          <p14:tracePt t="98894" x="7153275" y="4940300"/>
          <p14:tracePt t="98911" x="7153275" y="4930775"/>
          <p14:tracePt t="98935" x="7162800" y="4930775"/>
          <p14:tracePt t="98966" x="7172325" y="4930775"/>
          <p14:tracePt t="98999" x="7180263" y="4930775"/>
          <p14:tracePt t="99015" x="7189788" y="4930775"/>
          <p14:tracePt t="99047" x="7199313" y="4930775"/>
          <p14:tracePt t="99903" x="7216775" y="4921250"/>
          <p14:tracePt t="99918" x="7234238" y="4903788"/>
          <p14:tracePt t="99927" x="7261225" y="4886325"/>
          <p14:tracePt t="99934" x="7278688" y="4867275"/>
          <p14:tracePt t="99947" x="7278688" y="4859338"/>
          <p14:tracePt t="100095" x="7288213" y="4859338"/>
          <p14:tracePt t="100103" x="7270750" y="4876800"/>
          <p14:tracePt t="100114" x="7243763" y="4903788"/>
          <p14:tracePt t="100131" x="7226300" y="4913313"/>
          <p14:tracePt t="100164" x="7251700" y="4930775"/>
          <p14:tracePt t="100181" x="7305675" y="4930775"/>
          <p14:tracePt t="100198" x="7378700" y="4930775"/>
          <p14:tracePt t="100215" x="7539038" y="4930775"/>
          <p14:tracePt t="100231" x="7629525" y="4930775"/>
          <p14:tracePt t="100247" x="7683500" y="4930775"/>
          <p14:tracePt t="100264" x="7708900" y="4930775"/>
          <p14:tracePt t="100281" x="7718425" y="4930775"/>
          <p14:tracePt t="100297" x="7727950" y="4930775"/>
          <p14:tracePt t="100314" x="7735888" y="4930775"/>
          <p14:tracePt t="100331" x="7754938" y="4930775"/>
          <p14:tracePt t="100347" x="7772400" y="4930775"/>
          <p14:tracePt t="100364" x="7781925" y="4930775"/>
          <p14:tracePt t="100381" x="7789863" y="4930775"/>
          <p14:tracePt t="100415" x="7808913" y="4930775"/>
          <p14:tracePt t="100431" x="7816850" y="4930775"/>
          <p14:tracePt t="100447" x="7835900" y="4930775"/>
          <p14:tracePt t="100464" x="7843838" y="4930775"/>
          <p14:tracePt t="100481" x="7853363" y="4930775"/>
          <p14:tracePt t="100497" x="7870825" y="4930775"/>
          <p14:tracePt t="100514" x="7880350" y="4921250"/>
          <p14:tracePt t="100531" x="7897813" y="4921250"/>
          <p14:tracePt t="100547" x="7915275" y="4913313"/>
          <p14:tracePt t="100564" x="7942263" y="4913313"/>
          <p14:tracePt t="100581" x="7951788" y="4913313"/>
          <p14:tracePt t="100614" x="7961313" y="4913313"/>
          <p14:tracePt t="100631" x="7969250" y="4913313"/>
          <p14:tracePt t="100654" x="7978775" y="4913313"/>
          <p14:tracePt t="100664" x="7978775" y="4903788"/>
          <p14:tracePt t="100687" x="7988300" y="4903788"/>
          <p14:tracePt t="101239" x="7969250" y="4903788"/>
          <p14:tracePt t="101247" x="7942263" y="4903788"/>
          <p14:tracePt t="101255" x="7915275" y="4903788"/>
          <p14:tracePt t="101264" x="7888288" y="4903788"/>
          <p14:tracePt t="101281" x="7835900" y="4903788"/>
          <p14:tracePt t="101297" x="7808913" y="4903788"/>
          <p14:tracePt t="101314" x="7799388" y="4903788"/>
          <p14:tracePt t="101331" x="7789863" y="4903788"/>
          <p14:tracePt t="101364" x="7789863" y="4894263"/>
          <p14:tracePt t="101407" x="7808913" y="4894263"/>
          <p14:tracePt t="101415" x="7826375" y="4894263"/>
          <p14:tracePt t="101431" x="7843838" y="4894263"/>
          <p14:tracePt t="101447" x="7853363" y="4894263"/>
          <p14:tracePt t="101551" x="7843838" y="4894263"/>
          <p14:tracePt t="101559" x="7835900" y="4894263"/>
          <p14:tracePt t="101567" x="7816850" y="4894263"/>
          <p14:tracePt t="101583" x="7808913" y="4894263"/>
          <p14:tracePt t="101599" x="7808913" y="4886325"/>
          <p14:tracePt t="101655" x="7835900" y="4886325"/>
          <p14:tracePt t="101663" x="7870825" y="4886325"/>
          <p14:tracePt t="101671" x="7924800" y="4903788"/>
          <p14:tracePt t="101681" x="7988300" y="4913313"/>
          <p14:tracePt t="101698" x="8067675" y="4921250"/>
          <p14:tracePt t="101714" x="8086725" y="4930775"/>
          <p14:tracePt t="101751" x="8077200" y="4930775"/>
          <p14:tracePt t="101764" x="8040688" y="4930775"/>
          <p14:tracePt t="101781" x="7978775" y="4930775"/>
          <p14:tracePt t="101798" x="7934325" y="4930775"/>
          <p14:tracePt t="101871" x="7942263" y="4930775"/>
          <p14:tracePt t="101879" x="7951788" y="4930775"/>
          <p14:tracePt t="101887" x="7961313" y="4930775"/>
          <p14:tracePt t="101967" x="7969250" y="4930775"/>
          <p14:tracePt t="101975" x="7988300" y="4930775"/>
          <p14:tracePt t="101983" x="8005763" y="4921250"/>
          <p14:tracePt t="101998" x="8013700" y="4903788"/>
          <p14:tracePt t="102151" x="8013700" y="4894263"/>
          <p14:tracePt t="102159" x="7969250" y="4903788"/>
          <p14:tracePt t="102167" x="7924800" y="4921250"/>
          <p14:tracePt t="102181" x="7861300" y="4940300"/>
          <p14:tracePt t="102198" x="7754938" y="4965700"/>
          <p14:tracePt t="102215" x="7735888" y="4965700"/>
          <p14:tracePt t="102295" x="7735888" y="4975225"/>
          <p14:tracePt t="102303" x="7754938" y="4975225"/>
          <p14:tracePt t="102314" x="7762875" y="4984750"/>
          <p14:tracePt t="102331" x="7799388" y="4992688"/>
          <p14:tracePt t="102348" x="7888288" y="5011738"/>
          <p14:tracePt t="102365" x="7996238" y="5029200"/>
          <p14:tracePt t="102381" x="8067675" y="5029200"/>
          <p14:tracePt t="102398" x="8148638" y="5038725"/>
          <p14:tracePt t="102415" x="8202613" y="5038725"/>
          <p14:tracePt t="102431" x="8239125" y="5038725"/>
          <p14:tracePt t="102448" x="8274050" y="5038725"/>
          <p14:tracePt t="102465" x="8318500" y="5038725"/>
          <p14:tracePt t="102481" x="8355013" y="5038725"/>
          <p14:tracePt t="102498" x="8382000" y="5038725"/>
          <p14:tracePt t="102514" x="8445500" y="5038725"/>
          <p14:tracePt t="102531" x="8507413" y="5038725"/>
          <p14:tracePt t="102548" x="8605838" y="5038725"/>
          <p14:tracePt t="102566" x="8650288" y="5038725"/>
          <p14:tracePt t="102581" x="8686800" y="5038725"/>
          <p14:tracePt t="102598" x="8704263" y="5038725"/>
          <p14:tracePt t="102616" x="8731250" y="5038725"/>
          <p14:tracePt t="102632" x="8750300" y="5029200"/>
          <p14:tracePt t="102648" x="8767763" y="5029200"/>
          <p14:tracePt t="102665" x="8775700" y="5029200"/>
          <p14:tracePt t="102681" x="8794750" y="5019675"/>
          <p14:tracePt t="102715" x="8802688" y="5019675"/>
          <p14:tracePt t="102731" x="8812213" y="5019675"/>
          <p14:tracePt t="102784" x="8821738" y="5019675"/>
          <p14:tracePt t="102801" x="8829675" y="5019675"/>
          <p14:tracePt t="102824" x="8839200" y="5019675"/>
          <p14:tracePt t="102833" x="8839200" y="5011738"/>
          <p14:tracePt t="102840" x="8839200" y="5002213"/>
          <p14:tracePt t="102850" x="8839200" y="4992688"/>
          <p14:tracePt t="102865" x="8839200" y="4984750"/>
          <p14:tracePt t="102960" x="8829675" y="4984750"/>
          <p14:tracePt t="102968" x="8802688" y="4984750"/>
          <p14:tracePt t="102976" x="8767763" y="4984750"/>
          <p14:tracePt t="102984" x="8713788" y="4992688"/>
          <p14:tracePt t="103000" x="8659813" y="5011738"/>
          <p14:tracePt t="103015" x="8650288" y="5019675"/>
          <p14:tracePt t="103050" x="8669338" y="5019675"/>
          <p14:tracePt t="103065" x="8750300" y="5019675"/>
          <p14:tracePt t="103082" x="8848725" y="5019675"/>
          <p14:tracePt t="103098" x="8928100" y="4992688"/>
          <p14:tracePt t="103115" x="8974138" y="4984750"/>
          <p14:tracePt t="103132" x="9028113" y="4965700"/>
          <p14:tracePt t="103148" x="9045575" y="4965700"/>
          <p14:tracePt t="103165" x="9063038" y="4957763"/>
          <p14:tracePt t="103182" x="9072563" y="4957763"/>
          <p14:tracePt t="103199" x="9080500" y="4948238"/>
          <p14:tracePt t="103216" x="9090025" y="4948238"/>
          <p14:tracePt t="103232" x="9099550" y="4940300"/>
          <p14:tracePt t="103248" x="9107488" y="4930775"/>
          <p14:tracePt t="103287" x="9117013" y="4921250"/>
          <p14:tracePt t="105271" x="9117013" y="4930775"/>
          <p14:tracePt t="105327" x="9126538" y="4940300"/>
          <p14:tracePt t="105343" x="9134475" y="4940300"/>
          <p14:tracePt t="105351" x="9144000" y="4940300"/>
          <p14:tracePt t="105367" x="9153525" y="4940300"/>
          <p14:tracePt t="105583" x="9153525" y="4957763"/>
          <p14:tracePt t="105595" x="9153525" y="4975225"/>
          <p14:tracePt t="105604" x="9153525" y="5011738"/>
          <p14:tracePt t="105615" x="9134475" y="5019675"/>
          <p14:tracePt t="105652" x="9134475" y="5029200"/>
          <p14:tracePt t="106756" x="9134475" y="5019675"/>
          <p14:tracePt t="106788" x="9144000" y="5011738"/>
          <p14:tracePt t="106820" x="9144000" y="5002213"/>
          <p14:tracePt t="106826" x="9144000" y="4992688"/>
          <p14:tracePt t="106852" x="9153525" y="4984750"/>
          <p14:tracePt t="106865" x="9153525" y="4975225"/>
          <p14:tracePt t="106872" x="9161463" y="4965700"/>
          <p14:tracePt t="106883" x="9170988" y="4965700"/>
          <p14:tracePt t="106899" x="9180513" y="4948238"/>
          <p14:tracePt t="106916" x="9188450" y="4940300"/>
          <p14:tracePt t="106933" x="9188450" y="4930775"/>
          <p14:tracePt t="106949" x="9197975" y="4930775"/>
          <p14:tracePt t="107087" x="9207500" y="4921250"/>
          <p14:tracePt t="107112" x="9215438" y="4930775"/>
          <p14:tracePt t="107128" x="9215438" y="4940300"/>
          <p14:tracePt t="107143" x="9224963" y="4948238"/>
          <p14:tracePt t="107200" x="9215438" y="4948238"/>
          <p14:tracePt t="107215" x="9197975" y="4948238"/>
          <p14:tracePt t="107224" x="9180513" y="4948238"/>
          <p14:tracePt t="107232" x="9161463" y="4957763"/>
          <p14:tracePt t="107249" x="9144000" y="4957763"/>
          <p14:tracePt t="107265" x="9117013" y="4965700"/>
          <p14:tracePt t="107282" x="9080500" y="4992688"/>
          <p14:tracePt t="107299" x="9080500" y="5002213"/>
          <p14:tracePt t="107317" x="9080500" y="5011738"/>
          <p14:tracePt t="107332" x="9153525" y="5029200"/>
          <p14:tracePt t="107349" x="9251950" y="5038725"/>
          <p14:tracePt t="107366" x="9350375" y="5046663"/>
          <p14:tracePt t="107383" x="9439275" y="5046663"/>
          <p14:tracePt t="107401" x="9520238" y="5046663"/>
          <p14:tracePt t="107416" x="9547225" y="5046663"/>
          <p14:tracePt t="107433" x="9556750" y="5046663"/>
          <p14:tracePt t="107449" x="9564688" y="5038725"/>
          <p14:tracePt t="107466" x="9574213" y="5029200"/>
          <p14:tracePt t="107483" x="9583738" y="5029200"/>
          <p14:tracePt t="107499" x="9601200" y="5019675"/>
          <p14:tracePt t="107516" x="9628188" y="5002213"/>
          <p14:tracePt t="107533" x="9637713" y="4992688"/>
          <p14:tracePt t="107577" x="9645650" y="4992688"/>
          <p14:tracePt t="107601" x="9655175" y="4984750"/>
          <p14:tracePt t="107649" x="9664700" y="4984750"/>
          <p14:tracePt t="107665" x="9664700" y="4975225"/>
          <p14:tracePt t="107681" x="9672638" y="4975225"/>
          <p14:tracePt t="107688" x="9672638" y="4965700"/>
          <p14:tracePt t="107703" x="9682163" y="4965700"/>
          <p14:tracePt t="107720" x="9690100" y="4965700"/>
          <p14:tracePt t="107735" x="9690100" y="4957763"/>
          <p14:tracePt t="107776" x="9699625" y="4957763"/>
          <p14:tracePt t="107784" x="9699625" y="4948238"/>
          <p14:tracePt t="107791" x="9709150" y="4948238"/>
          <p14:tracePt t="107807" x="9717088" y="4948238"/>
          <p14:tracePt t="107816" x="9726613" y="4948238"/>
          <p14:tracePt t="107832" x="9736138" y="4940300"/>
          <p14:tracePt t="107849" x="9744075" y="4940300"/>
          <p14:tracePt t="107866" x="9753600" y="4940300"/>
          <p14:tracePt t="107882" x="9753600" y="4930775"/>
          <p14:tracePt t="107984" x="9763125" y="4930775"/>
          <p14:tracePt t="108008" x="9771063" y="4930775"/>
          <p14:tracePt t="108015" x="9780588" y="4921250"/>
          <p14:tracePt t="108024" x="9790113" y="4913313"/>
          <p14:tracePt t="108032" x="9807575" y="4913313"/>
          <p14:tracePt t="108049" x="9817100" y="4894263"/>
          <p14:tracePt t="108065" x="9842500" y="4886325"/>
          <p14:tracePt t="108082" x="9852025" y="4886325"/>
          <p14:tracePt t="108099" x="9861550" y="4876800"/>
          <p14:tracePt t="108191" x="9869488" y="4876800"/>
          <p14:tracePt t="108200" x="9879013" y="4876800"/>
          <p14:tracePt t="108207" x="9888538" y="4876800"/>
          <p14:tracePt t="108215" x="9896475" y="4876800"/>
          <p14:tracePt t="108232" x="9915525" y="4876800"/>
          <p14:tracePt t="108249" x="9923463" y="4876800"/>
          <p14:tracePt t="108265" x="9932988" y="4876800"/>
          <p14:tracePt t="108282" x="9942513" y="4876800"/>
          <p14:tracePt t="108299" x="9950450" y="4876800"/>
          <p14:tracePt t="108315" x="9969500" y="4876800"/>
          <p14:tracePt t="108332" x="9977438" y="4876800"/>
          <p14:tracePt t="108349" x="9986963" y="4876800"/>
          <p14:tracePt t="108496" x="10004425" y="4867275"/>
          <p14:tracePt t="108512" x="10021888" y="4867275"/>
          <p14:tracePt t="108519" x="10031413" y="4867275"/>
          <p14:tracePt t="108528" x="10040938" y="4867275"/>
          <p14:tracePt t="108536" x="10058400" y="4859338"/>
          <p14:tracePt t="108549" x="10075863" y="4859338"/>
          <p14:tracePt t="108608" x="10085388" y="4859338"/>
          <p14:tracePt t="108640" x="10094913" y="4859338"/>
          <p14:tracePt t="108664" x="10102850" y="4859338"/>
          <p14:tracePt t="108672" x="10112375" y="4859338"/>
          <p14:tracePt t="109336" x="10121900" y="4849813"/>
          <p14:tracePt t="110096" x="10121900" y="4840288"/>
          <p14:tracePt t="110112" x="10094913" y="4840288"/>
          <p14:tracePt t="110128" x="10085388" y="4840288"/>
          <p14:tracePt t="110136" x="10075863" y="4832350"/>
          <p14:tracePt t="110144" x="10067925" y="4832350"/>
          <p14:tracePt t="110168" x="10058400" y="4832350"/>
          <p14:tracePt t="110192" x="10048875" y="4832350"/>
          <p14:tracePt t="110200" x="10040938" y="4832350"/>
          <p14:tracePt t="110216" x="10031413" y="4832350"/>
          <p14:tracePt t="110240" x="10021888" y="4832350"/>
          <p14:tracePt t="110256" x="10013950" y="4832350"/>
          <p14:tracePt t="110288" x="10004425" y="4832350"/>
          <p14:tracePt t="110312" x="9994900" y="4832350"/>
          <p14:tracePt t="110376" x="9986963" y="4832350"/>
          <p14:tracePt t="110392" x="9977438" y="4832350"/>
          <p14:tracePt t="110416" x="9969500" y="4832350"/>
          <p14:tracePt t="110432" x="9959975" y="4832350"/>
          <p14:tracePt t="110456" x="9950450" y="4840288"/>
          <p14:tracePt t="110464" x="9942513" y="4840288"/>
          <p14:tracePt t="110480" x="9932988" y="4840288"/>
          <p14:tracePt t="110488" x="9923463" y="4840288"/>
          <p14:tracePt t="110499" x="9915525" y="4849813"/>
          <p14:tracePt t="110516" x="9879013" y="4849813"/>
          <p14:tracePt t="110533" x="9834563" y="4849813"/>
          <p14:tracePt t="110549" x="9780588" y="4867275"/>
          <p14:tracePt t="110566" x="9736138" y="4867275"/>
          <p14:tracePt t="110583" x="9672638" y="4876800"/>
          <p14:tracePt t="110600" x="9556750" y="4876800"/>
          <p14:tracePt t="110616" x="9448800" y="4876800"/>
          <p14:tracePt t="110633" x="9305925" y="4876800"/>
          <p14:tracePt t="110649" x="9153525" y="4876800"/>
          <p14:tracePt t="110666" x="8982075" y="4876800"/>
          <p14:tracePt t="110682" x="8829675" y="4886325"/>
          <p14:tracePt t="110699" x="8677275" y="4894263"/>
          <p14:tracePt t="110716" x="8516938" y="4913313"/>
          <p14:tracePt t="110733" x="8310563" y="4921250"/>
          <p14:tracePt t="110749" x="8094663" y="4948238"/>
          <p14:tracePt t="110766" x="7897813" y="4957763"/>
          <p14:tracePt t="110783" x="7708900" y="4965700"/>
          <p14:tracePt t="110800" x="7413625" y="4975225"/>
          <p14:tracePt t="110816" x="7145338" y="4984750"/>
          <p14:tracePt t="110833" x="6894513" y="5011738"/>
          <p14:tracePt t="110849" x="6642100" y="5056188"/>
          <p14:tracePt t="110866" x="6437313" y="5083175"/>
          <p14:tracePt t="110883" x="6319838" y="5092700"/>
          <p14:tracePt t="110899" x="6248400" y="5110163"/>
          <p14:tracePt t="110916" x="6194425" y="5118100"/>
          <p14:tracePt t="110933" x="6149975" y="5127625"/>
          <p14:tracePt t="110949" x="6132513" y="5127625"/>
          <p14:tracePt t="110966" x="6122988" y="5127625"/>
          <p14:tracePt t="111000" x="6203950" y="5073650"/>
          <p14:tracePt t="111016" x="6211888" y="5065713"/>
          <p14:tracePt t="111200" x="6203950" y="5065713"/>
          <p14:tracePt t="111208" x="6159500" y="5065713"/>
          <p14:tracePt t="111216" x="6096000" y="5065713"/>
          <p14:tracePt t="111233" x="5862638" y="5065713"/>
          <p14:tracePt t="111249" x="5602288" y="5065713"/>
          <p14:tracePt t="111266" x="5360988" y="5065713"/>
          <p14:tracePt t="111283" x="5137150" y="5065713"/>
          <p14:tracePt t="111299" x="4903788" y="5065713"/>
          <p14:tracePt t="111316" x="4660900" y="5065713"/>
          <p14:tracePt t="111333" x="4410075" y="5100638"/>
          <p14:tracePt t="111349" x="4114800" y="5137150"/>
          <p14:tracePt t="111366" x="3846513" y="5172075"/>
          <p14:tracePt t="111383" x="3586163" y="5191125"/>
          <p14:tracePt t="111400" x="3263900" y="5253038"/>
          <p14:tracePt t="111416" x="3101975" y="5280025"/>
          <p14:tracePt t="111433" x="2994025" y="5289550"/>
          <p14:tracePt t="111449" x="2905125" y="5307013"/>
          <p14:tracePt t="111466" x="2841625" y="5316538"/>
          <p14:tracePt t="111483" x="2770188" y="5324475"/>
          <p14:tracePt t="111499" x="2706688" y="5324475"/>
          <p14:tracePt t="111516" x="2635250" y="5324475"/>
          <p14:tracePt t="111533" x="2573338" y="5324475"/>
          <p14:tracePt t="111550" x="2482850" y="5324475"/>
          <p14:tracePt t="111566" x="2366963" y="5334000"/>
          <p14:tracePt t="111583" x="2249488" y="5351463"/>
          <p14:tracePt t="111600" x="2097088" y="5397500"/>
          <p14:tracePt t="111617" x="2025650" y="5422900"/>
          <p14:tracePt t="111633" x="1954213" y="5432425"/>
          <p14:tracePt t="111649" x="1865313" y="5449888"/>
          <p14:tracePt t="111666" x="1792288" y="5476875"/>
          <p14:tracePt t="111683" x="1739900" y="5495925"/>
          <p14:tracePt t="111699" x="1703388" y="5513388"/>
          <p14:tracePt t="111716" x="1666875" y="5530850"/>
          <p14:tracePt t="111733" x="1649413" y="5549900"/>
          <p14:tracePt t="111750" x="1612900" y="5567363"/>
          <p14:tracePt t="111766" x="1595438" y="5575300"/>
          <p14:tracePt t="111783" x="1587500" y="5584825"/>
          <p14:tracePt t="111800" x="1560513" y="5611813"/>
          <p14:tracePt t="111816" x="1560513" y="5621338"/>
          <p14:tracePt t="111833" x="1550988" y="5629275"/>
          <p14:tracePt t="111849" x="1550988" y="5638800"/>
          <p14:tracePt t="111866" x="1560513" y="5648325"/>
          <p14:tracePt t="111883" x="1587500" y="5648325"/>
          <p14:tracePt t="111899" x="1631950" y="5648325"/>
          <p14:tracePt t="111916" x="1676400" y="5648325"/>
          <p14:tracePt t="111933" x="1730375" y="5648325"/>
          <p14:tracePt t="111950" x="1774825" y="5648325"/>
          <p14:tracePt t="111966" x="1811338" y="5648325"/>
          <p14:tracePt t="111983" x="1855788" y="5648325"/>
          <p14:tracePt t="112000" x="1944688" y="5638800"/>
          <p14:tracePt t="112016" x="1998663" y="5638800"/>
          <p14:tracePt t="112033" x="2044700" y="5638800"/>
          <p14:tracePt t="112049" x="2079625" y="5638800"/>
          <p14:tracePt t="112066" x="2097088" y="5638800"/>
          <p14:tracePt t="112083" x="2106613" y="5638800"/>
          <p14:tracePt t="112100" x="2116138" y="5638800"/>
          <p14:tracePt t="112116" x="2124075" y="5638800"/>
          <p14:tracePt t="112133" x="2133600" y="5638800"/>
          <p14:tracePt t="112150" x="2151063" y="5638800"/>
          <p14:tracePt t="112166" x="2160588" y="5638800"/>
          <p14:tracePt t="112183" x="2197100" y="5638800"/>
          <p14:tracePt t="112200" x="2259013" y="5638800"/>
          <p14:tracePt t="112216" x="2312988" y="5656263"/>
          <p14:tracePt t="112233" x="2366963" y="5665788"/>
          <p14:tracePt t="112249" x="2393950" y="5665788"/>
          <p14:tracePt t="112266" x="2401888" y="5675313"/>
          <p14:tracePt t="112283" x="2411413" y="5675313"/>
          <p14:tracePt t="112300" x="2420938" y="5675313"/>
          <p14:tracePt t="112316" x="2428875" y="5675313"/>
          <p14:tracePt t="112333" x="2455863" y="5675313"/>
          <p14:tracePt t="112350" x="2474913" y="5675313"/>
          <p14:tracePt t="112366" x="2501900" y="5665788"/>
          <p14:tracePt t="112383" x="2519363" y="5665788"/>
          <p14:tracePt t="112400" x="2546350" y="5656263"/>
          <p14:tracePt t="112448" x="2554288" y="5656263"/>
          <p14:tracePt t="112760" x="2563813" y="5656263"/>
          <p14:tracePt t="112784" x="2573338" y="5656263"/>
          <p14:tracePt t="112800" x="2581275" y="5656263"/>
          <p14:tracePt t="112808" x="2590800" y="5656263"/>
          <p14:tracePt t="112824" x="2600325" y="5648325"/>
          <p14:tracePt t="112912" x="2608263" y="5648325"/>
          <p14:tracePt t="113456" x="2617788" y="5648325"/>
          <p14:tracePt t="113464" x="2627313" y="5648325"/>
          <p14:tracePt t="113472" x="2635250" y="5648325"/>
          <p14:tracePt t="113483" x="2654300" y="5648325"/>
          <p14:tracePt t="113500" x="2662238" y="5648325"/>
          <p14:tracePt t="113544" x="2671763" y="5648325"/>
          <p14:tracePt t="113560" x="2679700" y="5648325"/>
          <p14:tracePt t="113584" x="2698750" y="5648325"/>
          <p14:tracePt t="113608" x="2706688" y="5648325"/>
          <p14:tracePt t="113624" x="2716213" y="5648325"/>
          <p14:tracePt t="113632" x="2725738" y="5648325"/>
          <p14:tracePt t="113640" x="2733675" y="5648325"/>
          <p14:tracePt t="113650" x="2743200" y="5648325"/>
          <p14:tracePt t="113666" x="2770188" y="5648325"/>
          <p14:tracePt t="113683" x="2779713" y="5648325"/>
          <p14:tracePt t="113700" x="2787650" y="5648325"/>
          <p14:tracePt t="113717" x="2797175" y="5648325"/>
          <p14:tracePt t="113750" x="2806700" y="5648325"/>
          <p14:tracePt t="113808" x="2814638" y="5648325"/>
          <p14:tracePt t="113896" x="2824163" y="5648325"/>
          <p14:tracePt t="113920" x="2832100" y="5648325"/>
          <p14:tracePt t="113944" x="2841625" y="5648325"/>
          <p14:tracePt t="113952" x="2851150" y="5648325"/>
          <p14:tracePt t="113960" x="2859088" y="5648325"/>
          <p14:tracePt t="113968" x="2868613" y="5648325"/>
          <p14:tracePt t="113983" x="2886075" y="5638800"/>
          <p14:tracePt t="114000" x="2913063" y="5638800"/>
          <p14:tracePt t="114016" x="2932113" y="5638800"/>
          <p14:tracePt t="114050" x="2949575" y="5638800"/>
          <p14:tracePt t="114067" x="2967038" y="5629275"/>
          <p14:tracePt t="114083" x="2984500" y="5629275"/>
          <p14:tracePt t="114100" x="3011488" y="5621338"/>
          <p14:tracePt t="114117" x="3038475" y="5621338"/>
          <p14:tracePt t="114133" x="3092450" y="5621338"/>
          <p14:tracePt t="114150" x="3155950" y="5621338"/>
          <p14:tracePt t="114167" x="3227388" y="5621338"/>
          <p14:tracePt t="114183" x="3316288" y="5629275"/>
          <p14:tracePt t="114200" x="3397250" y="5648325"/>
          <p14:tracePt t="114217" x="3406775" y="5648325"/>
          <p14:tracePt t="114233" x="3416300" y="5648325"/>
          <p14:tracePt t="114250" x="3424238" y="5648325"/>
          <p14:tracePt t="114504" x="3433763" y="5648325"/>
          <p14:tracePt t="114513" x="3441700" y="5648325"/>
          <p14:tracePt t="114520" x="3451225" y="5648325"/>
          <p14:tracePt t="114533" x="3460750" y="5648325"/>
          <p14:tracePt t="114550" x="3478213" y="5648325"/>
          <p14:tracePt t="114567" x="3522663" y="5648325"/>
          <p14:tracePt t="114583" x="3576638" y="5648325"/>
          <p14:tracePt t="114600" x="3721100" y="5665788"/>
          <p14:tracePt t="114616" x="3800475" y="5665788"/>
          <p14:tracePt t="114633" x="3836988" y="5665788"/>
          <p14:tracePt t="114650" x="3854450" y="5665788"/>
          <p14:tracePt t="114667" x="3873500" y="5665788"/>
          <p14:tracePt t="114683" x="3881438" y="5665788"/>
          <p14:tracePt t="114700" x="3908425" y="5665788"/>
          <p14:tracePt t="114717" x="3925888" y="5665788"/>
          <p14:tracePt t="114733" x="3952875" y="5665788"/>
          <p14:tracePt t="114750" x="3971925" y="5665788"/>
          <p14:tracePt t="114767" x="4006850" y="5665788"/>
          <p14:tracePt t="114783" x="4051300" y="5665788"/>
          <p14:tracePt t="114800" x="4132263" y="5665788"/>
          <p14:tracePt t="114817" x="4159250" y="5665788"/>
          <p14:tracePt t="114834" x="4186238" y="5665788"/>
          <p14:tracePt t="114850" x="4203700" y="5665788"/>
          <p14:tracePt t="114867" x="4222750" y="5665788"/>
          <p14:tracePt t="114883" x="4230688" y="5665788"/>
          <p14:tracePt t="114900" x="4249738" y="5665788"/>
          <p14:tracePt t="114917" x="4257675" y="5665788"/>
          <p14:tracePt t="114934" x="4276725" y="5665788"/>
          <p14:tracePt t="114967" x="4284663" y="5665788"/>
          <p14:tracePt t="114984" x="4294188" y="5665788"/>
          <p14:tracePt t="115000" x="4303713" y="5665788"/>
          <p14:tracePt t="115017" x="4311650" y="5665788"/>
          <p14:tracePt t="115033" x="4321175" y="5665788"/>
          <p14:tracePt t="115050" x="4330700" y="5665788"/>
          <p14:tracePt t="115067" x="4338638" y="5665788"/>
          <p14:tracePt t="115083" x="4356100" y="5665788"/>
          <p14:tracePt t="115100" x="4365625" y="5665788"/>
          <p14:tracePt t="115328" x="4375150" y="5665788"/>
          <p14:tracePt t="115512" x="4356100" y="5683250"/>
          <p14:tracePt t="115520" x="4356100" y="5692775"/>
          <p14:tracePt t="115529" x="4348163" y="5692775"/>
          <p14:tracePt t="115560" x="4348163" y="5702300"/>
          <p14:tracePt t="115569" x="4356100" y="5710238"/>
          <p14:tracePt t="115577" x="4383088" y="5710238"/>
          <p14:tracePt t="115585" x="4419600" y="5710238"/>
          <p14:tracePt t="115600" x="4535488" y="5710238"/>
          <p14:tracePt t="115617" x="4652963" y="5710238"/>
          <p14:tracePt t="115633" x="4787900" y="5710238"/>
          <p14:tracePt t="115650" x="4930775" y="5710238"/>
          <p14:tracePt t="115667" x="5038725" y="5710238"/>
          <p14:tracePt t="115683" x="5100638" y="5710238"/>
          <p14:tracePt t="115700" x="5127625" y="5710238"/>
          <p14:tracePt t="115717" x="5137150" y="5710238"/>
          <p14:tracePt t="115733" x="5145088" y="5710238"/>
          <p14:tracePt t="115750" x="5172075" y="5710238"/>
          <p14:tracePt t="115767" x="5191125" y="5710238"/>
          <p14:tracePt t="115784" x="5218113" y="5710238"/>
          <p14:tracePt t="115800" x="5270500" y="5710238"/>
          <p14:tracePt t="115817" x="5316538" y="5710238"/>
          <p14:tracePt t="115834" x="5351463" y="5710238"/>
          <p14:tracePt t="115850" x="5378450" y="5710238"/>
          <p14:tracePt t="115867" x="5405438" y="5702300"/>
          <p14:tracePt t="115884" x="5432425" y="5692775"/>
          <p14:tracePt t="115900" x="5449888" y="5692775"/>
          <p14:tracePt t="115917" x="5468938" y="5692775"/>
          <p14:tracePt t="115953" x="5486400" y="5683250"/>
          <p14:tracePt t="115976" x="5495925" y="5683250"/>
          <p14:tracePt t="115985" x="5513388" y="5683250"/>
          <p14:tracePt t="116000" x="5530850" y="5683250"/>
          <p14:tracePt t="116017" x="5549900" y="5683250"/>
          <p14:tracePt t="116034" x="5567363" y="5683250"/>
          <p14:tracePt t="116050" x="5584825" y="5675313"/>
          <p14:tracePt t="116067" x="5602288" y="5675313"/>
          <p14:tracePt t="116084" x="5629275" y="5675313"/>
          <p14:tracePt t="116100" x="5656263" y="5675313"/>
          <p14:tracePt t="116117" x="5683250" y="5675313"/>
          <p14:tracePt t="116134" x="5702300" y="5675313"/>
          <p14:tracePt t="116150" x="5710238" y="5675313"/>
          <p14:tracePt t="116408" x="5719763" y="5675313"/>
          <p14:tracePt t="116425" x="5727700" y="5675313"/>
          <p14:tracePt t="116440" x="5737225" y="5675313"/>
          <p14:tracePt t="116464" x="5746750" y="5675313"/>
          <p14:tracePt t="116481" x="5754688" y="5675313"/>
          <p14:tracePt t="116488" x="5764213" y="5675313"/>
          <p14:tracePt t="116520" x="5773738" y="5675313"/>
          <p14:tracePt t="116537" x="5781675" y="5675313"/>
          <p14:tracePt t="116552" x="5800725" y="5675313"/>
          <p14:tracePt t="116560" x="5808663" y="5675313"/>
          <p14:tracePt t="116569" x="5818188" y="5675313"/>
          <p14:tracePt t="116584" x="5845175" y="5675313"/>
          <p14:tracePt t="116600" x="5926138" y="5675313"/>
          <p14:tracePt t="116617" x="6024563" y="5675313"/>
          <p14:tracePt t="116634" x="6122988" y="5675313"/>
          <p14:tracePt t="116650" x="6167438" y="5675313"/>
          <p14:tracePt t="116667" x="6194425" y="5675313"/>
          <p14:tracePt t="116684" x="6203950" y="5675313"/>
          <p14:tracePt t="116701" x="6211888" y="5675313"/>
          <p14:tracePt t="116945" x="6221413" y="5665788"/>
          <p14:tracePt t="116969" x="6230938" y="5656263"/>
          <p14:tracePt t="116985" x="6230938" y="5648325"/>
          <p14:tracePt t="117217" x="6238875" y="5648325"/>
          <p14:tracePt t="117225" x="6248400" y="5656263"/>
          <p14:tracePt t="117241" x="6257925" y="5675313"/>
          <p14:tracePt t="117250" x="6265863" y="5683250"/>
          <p14:tracePt t="117267" x="6284913" y="5683250"/>
          <p14:tracePt t="117284" x="6319838" y="5702300"/>
          <p14:tracePt t="117300" x="6383338" y="5710238"/>
          <p14:tracePt t="117317" x="6472238" y="5719763"/>
          <p14:tracePt t="117334" x="6589713" y="5719763"/>
          <p14:tracePt t="117351" x="6688138" y="5719763"/>
          <p14:tracePt t="117367" x="6750050" y="5719763"/>
          <p14:tracePt t="117384" x="6813550" y="5719763"/>
          <p14:tracePt t="117401" x="6840538" y="5719763"/>
          <p14:tracePt t="117417" x="6875463" y="5719763"/>
          <p14:tracePt t="117434" x="6938963" y="5719763"/>
          <p14:tracePt t="117450" x="6992938" y="5719763"/>
          <p14:tracePt t="117467" x="7027863" y="5719763"/>
          <p14:tracePt t="117777" x="7037388" y="5719763"/>
          <p14:tracePt t="117793" x="7046913" y="5710238"/>
          <p14:tracePt t="117800" x="7064375" y="5710238"/>
          <p14:tracePt t="117809" x="7081838" y="5710238"/>
          <p14:tracePt t="117817" x="7099300" y="5702300"/>
          <p14:tracePt t="117834" x="7126288" y="5692775"/>
          <p14:tracePt t="117850" x="7180263" y="5692775"/>
          <p14:tracePt t="117867" x="7226300" y="5683250"/>
          <p14:tracePt t="117884" x="7251700" y="5683250"/>
          <p14:tracePt t="117900" x="7305675" y="5683250"/>
          <p14:tracePt t="117917" x="7351713" y="5683250"/>
          <p14:tracePt t="117934" x="7386638" y="5683250"/>
          <p14:tracePt t="117951" x="7396163" y="5683250"/>
          <p14:tracePt t="117985" x="7404100" y="5683250"/>
          <p14:tracePt t="118001" x="7423150" y="5683250"/>
          <p14:tracePt t="118017" x="7440613" y="5683250"/>
          <p14:tracePt t="118034" x="7458075" y="5683250"/>
          <p14:tracePt t="118051" x="7485063" y="5683250"/>
          <p14:tracePt t="118067" x="7512050" y="5683250"/>
          <p14:tracePt t="118084" x="7539038" y="5683250"/>
          <p14:tracePt t="118101" x="7556500" y="5683250"/>
          <p14:tracePt t="118117" x="7593013" y="5683250"/>
          <p14:tracePt t="118134" x="7610475" y="5683250"/>
          <p14:tracePt t="118151" x="7629525" y="5683250"/>
          <p14:tracePt t="118167" x="7664450" y="5683250"/>
          <p14:tracePt t="118184" x="7700963" y="5683250"/>
          <p14:tracePt t="118249" x="7718425" y="5683250"/>
          <p14:tracePt t="118265" x="7727950" y="5683250"/>
          <p14:tracePt t="119273" x="7718425" y="5683250"/>
          <p14:tracePt t="119281" x="7691438" y="5683250"/>
          <p14:tracePt t="119289" x="7683500" y="5683250"/>
          <p14:tracePt t="119301" x="7637463" y="5692775"/>
          <p14:tracePt t="119317" x="7602538" y="5692775"/>
          <p14:tracePt t="119334" x="7566025" y="5692775"/>
          <p14:tracePt t="119351" x="7548563" y="5692775"/>
          <p14:tracePt t="119368" x="7531100" y="5692775"/>
          <p14:tracePt t="119385" x="7477125" y="5692775"/>
          <p14:tracePt t="119401" x="7440613" y="5675313"/>
          <p14:tracePt t="119418" x="7423150" y="5665788"/>
          <p14:tracePt t="119434" x="7413625" y="5648325"/>
          <p14:tracePt t="119451" x="7396163" y="5621338"/>
          <p14:tracePt t="119467" x="7378700" y="5584825"/>
          <p14:tracePt t="119484" x="7369175" y="5549900"/>
          <p14:tracePt t="119501" x="7369175" y="5513388"/>
          <p14:tracePt t="119518" x="7369175" y="5486400"/>
          <p14:tracePt t="119534" x="7369175" y="5468938"/>
          <p14:tracePt t="119551" x="7369175" y="5459413"/>
          <p14:tracePt t="119567" x="7369175" y="5449888"/>
          <p14:tracePt t="119585" x="7369175" y="5432425"/>
          <p14:tracePt t="119601" x="7369175" y="5422900"/>
          <p14:tracePt t="119618" x="7369175" y="5414963"/>
          <p14:tracePt t="119634" x="7378700" y="5405438"/>
          <p14:tracePt t="119651" x="7396163" y="5397500"/>
          <p14:tracePt t="119667" x="7413625" y="5387975"/>
          <p14:tracePt t="119684" x="7450138" y="5378450"/>
          <p14:tracePt t="119701" x="7477125" y="5378450"/>
          <p14:tracePt t="119718" x="7512050" y="5378450"/>
          <p14:tracePt t="119734" x="7556500" y="5378450"/>
          <p14:tracePt t="119751" x="7602538" y="5378450"/>
          <p14:tracePt t="119768" x="7637463" y="5397500"/>
          <p14:tracePt t="119784" x="7656513" y="5405438"/>
          <p14:tracePt t="119801" x="7664450" y="5422900"/>
          <p14:tracePt t="119818" x="7664450" y="5459413"/>
          <p14:tracePt t="119835" x="7664450" y="5503863"/>
          <p14:tracePt t="119851" x="7664450" y="5567363"/>
          <p14:tracePt t="119868" x="7656513" y="5602288"/>
          <p14:tracePt t="119884" x="7637463" y="5629275"/>
          <p14:tracePt t="119901" x="7620000" y="5648325"/>
          <p14:tracePt t="119918" x="7602538" y="5656263"/>
          <p14:tracePt t="119934" x="7575550" y="5665788"/>
          <p14:tracePt t="119951" x="7556500" y="5665788"/>
          <p14:tracePt t="119968" x="7539038" y="5665788"/>
          <p14:tracePt t="119985" x="7467600" y="5665788"/>
          <p14:tracePt t="120001" x="7378700" y="5656263"/>
          <p14:tracePt t="120018" x="7288213" y="5629275"/>
          <p14:tracePt t="120034" x="7216775" y="5611813"/>
          <p14:tracePt t="120051" x="7180263" y="5584825"/>
          <p14:tracePt t="120068" x="7172325" y="5575300"/>
          <p14:tracePt t="120084" x="7172325" y="5530850"/>
          <p14:tracePt t="120101" x="7172325" y="5495925"/>
          <p14:tracePt t="120118" x="7207250" y="5441950"/>
          <p14:tracePt t="120134" x="7234238" y="5405438"/>
          <p14:tracePt t="120151" x="7305675" y="5370513"/>
          <p14:tracePt t="120168" x="7351713" y="5343525"/>
          <p14:tracePt t="120185" x="7404100" y="5334000"/>
          <p14:tracePt t="120201" x="7423150" y="5334000"/>
          <p14:tracePt t="120234" x="7431088" y="5334000"/>
          <p14:tracePt t="120251" x="7450138" y="5343525"/>
          <p14:tracePt t="120268" x="7458075" y="5378450"/>
          <p14:tracePt t="120284" x="7467600" y="5432425"/>
          <p14:tracePt t="120301" x="7467600" y="5476875"/>
          <p14:tracePt t="120318" x="7458075" y="5513388"/>
          <p14:tracePt t="120334" x="7440613" y="5549900"/>
          <p14:tracePt t="120351" x="7423150" y="5567363"/>
          <p14:tracePt t="120368" x="7386638" y="5575300"/>
          <p14:tracePt t="120385" x="7359650" y="5584825"/>
          <p14:tracePt t="120425" x="7351713" y="5584825"/>
          <p14:tracePt t="120457" x="7351713" y="5567363"/>
          <p14:tracePt t="120465" x="7351713" y="5557838"/>
          <p14:tracePt t="120473" x="7351713" y="5549900"/>
          <p14:tracePt t="120484" x="7351713" y="5540375"/>
          <p14:tracePt t="120501" x="7359650" y="5513388"/>
          <p14:tracePt t="120518" x="7386638" y="5476875"/>
          <p14:tracePt t="120535" x="7396163" y="5476875"/>
          <p14:tracePt t="120551" x="7413625" y="5476875"/>
          <p14:tracePt t="120568" x="7423150" y="5476875"/>
          <p14:tracePt t="120585" x="7440613" y="5486400"/>
          <p14:tracePt t="120601" x="7440613" y="5513388"/>
          <p14:tracePt t="120618" x="7440613" y="5549900"/>
          <p14:tracePt t="120635" x="7431088" y="5594350"/>
          <p14:tracePt t="120651" x="7404100" y="5629275"/>
          <p14:tracePt t="120668" x="7386638" y="5648325"/>
          <p14:tracePt t="120701" x="7378700" y="5648325"/>
          <p14:tracePt t="120718" x="7369175" y="5648325"/>
          <p14:tracePt t="120737" x="7359650" y="5648325"/>
          <p14:tracePt t="120753" x="7351713" y="5648325"/>
          <p14:tracePt t="120785" x="7351713" y="5638800"/>
          <p14:tracePt t="120793" x="7351713" y="5629275"/>
          <p14:tracePt t="121081" x="7351713" y="5638800"/>
          <p14:tracePt t="121097" x="7351713" y="5648325"/>
          <p14:tracePt t="121113" x="7351713" y="5656263"/>
          <p14:tracePt t="121209" x="7351713" y="5665788"/>
          <p14:tracePt t="121225" x="7369175" y="5665788"/>
          <p14:tracePt t="121233" x="7404100" y="5665788"/>
          <p14:tracePt t="121241" x="7423150" y="5665788"/>
          <p14:tracePt t="121251" x="7450138" y="5665788"/>
          <p14:tracePt t="121268" x="7494588" y="5665788"/>
          <p14:tracePt t="121284" x="7512050" y="5665788"/>
          <p14:tracePt t="121318" x="7531100" y="5665788"/>
          <p14:tracePt t="121334" x="7521575" y="5683250"/>
          <p14:tracePt t="121351" x="7512050" y="5692775"/>
          <p14:tracePt t="121368" x="7494588" y="5692775"/>
          <p14:tracePt t="121384" x="7477125" y="5692775"/>
          <p14:tracePt t="121425" x="7467600" y="5692775"/>
          <p14:tracePt t="121561" x="7458075" y="5692775"/>
          <p14:tracePt t="122297" x="7450138" y="5692775"/>
          <p14:tracePt t="122329" x="7440613" y="5692775"/>
          <p14:tracePt t="122969" x="7431088" y="5692775"/>
          <p14:tracePt t="122993" x="7413625" y="5692775"/>
          <p14:tracePt t="123009" x="7404100" y="5692775"/>
          <p14:tracePt t="123025" x="7386638" y="5692775"/>
          <p14:tracePt t="123033" x="7359650" y="5692775"/>
          <p14:tracePt t="123041" x="7332663" y="5692775"/>
          <p14:tracePt t="123051" x="7297738" y="5702300"/>
          <p14:tracePt t="123068" x="7226300" y="5737225"/>
          <p14:tracePt t="123085" x="7126288" y="5764213"/>
          <p14:tracePt t="123101" x="7019925" y="5808663"/>
          <p14:tracePt t="123118" x="6965950" y="5835650"/>
          <p14:tracePt t="123135" x="6921500" y="5845175"/>
          <p14:tracePt t="123152" x="6875463" y="5854700"/>
          <p14:tracePt t="123168" x="6821488" y="5872163"/>
          <p14:tracePt t="123185" x="6669088" y="5899150"/>
          <p14:tracePt t="123202" x="6553200" y="5926138"/>
          <p14:tracePt t="123218" x="6427788" y="5953125"/>
          <p14:tracePt t="123235" x="6346825" y="5961063"/>
          <p14:tracePt t="123252" x="6238875" y="5980113"/>
          <p14:tracePt t="123268" x="6167438" y="6007100"/>
          <p14:tracePt t="123285" x="6132513" y="6007100"/>
          <p14:tracePt t="123302" x="6132513" y="6015038"/>
          <p14:tracePt t="123318" x="6113463" y="6015038"/>
          <p14:tracePt t="123352" x="6096000" y="6015038"/>
          <p14:tracePt t="123368" x="6078538" y="6015038"/>
          <p14:tracePt t="123385" x="6042025" y="6015038"/>
          <p14:tracePt t="123401" x="6024563" y="6015038"/>
          <p14:tracePt t="123419" x="6015038" y="6015038"/>
          <p14:tracePt t="123435" x="6007100" y="6015038"/>
          <p14:tracePt t="123451" x="5997575" y="6015038"/>
          <p14:tracePt t="123468" x="5988050" y="6015038"/>
          <p14:tracePt t="123537" x="5980113" y="6015038"/>
          <p14:tracePt t="123841" x="5970588" y="6015038"/>
          <p14:tracePt t="123849" x="5961063" y="6015038"/>
          <p14:tracePt t="123865" x="5953125" y="6015038"/>
          <p14:tracePt t="123873" x="5943600" y="6015038"/>
          <p14:tracePt t="123885" x="5934075" y="6024563"/>
          <p14:tracePt t="123902" x="5907088" y="6024563"/>
          <p14:tracePt t="123918" x="5862638" y="6032500"/>
          <p14:tracePt t="123935" x="5800725" y="6032500"/>
          <p14:tracePt t="123952" x="5727700" y="6032500"/>
          <p14:tracePt t="123969" x="5621338" y="6032500"/>
          <p14:tracePt t="123985" x="5432425" y="6042025"/>
          <p14:tracePt t="124002" x="5316538" y="6042025"/>
          <p14:tracePt t="124018" x="5208588" y="6042025"/>
          <p14:tracePt t="124035" x="5100638" y="6042025"/>
          <p14:tracePt t="124051" x="4975225" y="6042025"/>
          <p14:tracePt t="124068" x="4832350" y="6042025"/>
          <p14:tracePt t="124085" x="4679950" y="6042025"/>
          <p14:tracePt t="124102" x="4545013" y="6042025"/>
          <p14:tracePt t="124118" x="4464050" y="6042025"/>
          <p14:tracePt t="124135" x="4410075" y="6042025"/>
          <p14:tracePt t="124152" x="4402138" y="6042025"/>
          <p14:tracePt t="124201" x="4410075" y="6042025"/>
          <p14:tracePt t="124353" x="4419600" y="6032500"/>
          <p14:tracePt t="124385" x="4383088" y="6024563"/>
          <p14:tracePt t="124393" x="4311650" y="6024563"/>
          <p14:tracePt t="124402" x="4186238" y="6024563"/>
          <p14:tracePt t="124419" x="3917950" y="5980113"/>
          <p14:tracePt t="124435" x="3613150" y="5970588"/>
          <p14:tracePt t="124452" x="3271838" y="5970588"/>
          <p14:tracePt t="124468" x="2967038" y="5970588"/>
          <p14:tracePt t="124485" x="2706688" y="5988050"/>
          <p14:tracePt t="124502" x="2501900" y="6015038"/>
          <p14:tracePt t="124519" x="2322513" y="6032500"/>
          <p14:tracePt t="124535" x="2178050" y="6051550"/>
          <p14:tracePt t="124552" x="2079625" y="6059488"/>
          <p14:tracePt t="124568" x="1963738" y="6059488"/>
          <p14:tracePt t="124585" x="1801813" y="6059488"/>
          <p14:tracePt t="124602" x="1757363" y="6059488"/>
          <p14:tracePt t="124619" x="1747838" y="6059488"/>
          <p14:tracePt t="124657" x="1739900" y="6059488"/>
          <p14:tracePt t="124697" x="1730375" y="6059488"/>
          <p14:tracePt t="124818" x="1739900" y="6059488"/>
          <p14:tracePt t="124825" x="1757363" y="6059488"/>
          <p14:tracePt t="124835" x="1774825" y="6059488"/>
          <p14:tracePt t="124852" x="1811338" y="6059488"/>
          <p14:tracePt t="124869" x="1892300" y="6059488"/>
          <p14:tracePt t="124885" x="1990725" y="6059488"/>
          <p14:tracePt t="124902" x="2106613" y="6059488"/>
          <p14:tracePt t="124919" x="2205038" y="6059488"/>
          <p14:tracePt t="124935" x="2303463" y="6051550"/>
          <p14:tracePt t="124952" x="2384425" y="6032500"/>
          <p14:tracePt t="124969" x="2428875" y="6032500"/>
          <p14:tracePt t="124985" x="2492375" y="6032500"/>
          <p14:tracePt t="125002" x="2546350" y="6032500"/>
          <p14:tracePt t="125019" x="2617788" y="6032500"/>
          <p14:tracePt t="125035" x="2716213" y="6032500"/>
          <p14:tracePt t="125052" x="2814638" y="6032500"/>
          <p14:tracePt t="125068" x="2886075" y="6032500"/>
          <p14:tracePt t="125085" x="2940050" y="6015038"/>
          <p14:tracePt t="125102" x="2976563" y="6015038"/>
          <p14:tracePt t="125118" x="2994025" y="6015038"/>
          <p14:tracePt t="125135" x="3048000" y="6015038"/>
          <p14:tracePt t="125152" x="3111500" y="6015038"/>
          <p14:tracePt t="125168" x="3182938" y="6032500"/>
          <p14:tracePt t="125185" x="3308350" y="6042025"/>
          <p14:tracePt t="125202" x="3406775" y="6042025"/>
          <p14:tracePt t="125219" x="3514725" y="6042025"/>
          <p14:tracePt t="125235" x="3613150" y="6032500"/>
          <p14:tracePt t="125252" x="3694113" y="6015038"/>
          <p14:tracePt t="125268" x="3746500" y="6015038"/>
          <p14:tracePt t="125285" x="3773488" y="6015038"/>
          <p14:tracePt t="125302" x="3810000" y="6015038"/>
          <p14:tracePt t="125319" x="3827463" y="6015038"/>
          <p14:tracePt t="125335" x="3863975" y="6015038"/>
          <p14:tracePt t="125352" x="3890963" y="6015038"/>
          <p14:tracePt t="125369" x="3935413" y="6015038"/>
          <p14:tracePt t="125385" x="3998913" y="6015038"/>
          <p14:tracePt t="125402" x="4033838" y="6015038"/>
          <p14:tracePt t="125419" x="4060825" y="6015038"/>
          <p14:tracePt t="125435" x="4078288" y="6015038"/>
          <p14:tracePt t="125452" x="4105275" y="6015038"/>
          <p14:tracePt t="125469" x="4141788" y="6024563"/>
          <p14:tracePt t="125485" x="4168775" y="6024563"/>
          <p14:tracePt t="125502" x="4186238" y="6024563"/>
          <p14:tracePt t="125519" x="4203700" y="6024563"/>
          <p14:tracePt t="125552" x="4222750" y="6024563"/>
          <p14:tracePt t="125569" x="4240213" y="6024563"/>
          <p14:tracePt t="125585" x="4276725" y="6024563"/>
          <p14:tracePt t="125602" x="4294188" y="6024563"/>
          <p14:tracePt t="125619" x="4303713" y="6024563"/>
          <p14:tracePt t="125834" x="4303713" y="6032500"/>
          <p14:tracePt t="125850" x="4284663" y="6032500"/>
          <p14:tracePt t="125858" x="4249738" y="6032500"/>
          <p14:tracePt t="125869" x="4240213" y="6032500"/>
          <p14:tracePt t="125886" x="4186238" y="6032500"/>
          <p14:tracePt t="126001" x="4168775" y="6032500"/>
          <p14:tracePt t="126010" x="4087813" y="6032500"/>
          <p14:tracePt t="126019" x="3979863" y="6032500"/>
          <p14:tracePt t="126035" x="3846513" y="6051550"/>
          <p14:tracePt t="126052" x="3827463" y="6059488"/>
          <p14:tracePt t="126085" x="3854450" y="6059488"/>
          <p14:tracePt t="126102" x="3944938" y="6059488"/>
          <p14:tracePt t="126119" x="3979863" y="6059488"/>
          <p14:tracePt t="126136" x="4033838" y="6059488"/>
          <p14:tracePt t="126152" x="4097338" y="6059488"/>
          <p14:tracePt t="126169" x="4203700" y="6059488"/>
          <p14:tracePt t="126186" x="4419600" y="6086475"/>
          <p14:tracePt t="126202" x="4581525" y="6105525"/>
          <p14:tracePt t="126219" x="4724400" y="6113463"/>
          <p14:tracePt t="126235" x="4822825" y="6113463"/>
          <p14:tracePt t="126252" x="4867275" y="6113463"/>
          <p14:tracePt t="126269" x="4886325" y="6113463"/>
          <p14:tracePt t="126285" x="4903788" y="6113463"/>
          <p14:tracePt t="126302" x="4913313" y="6113463"/>
          <p14:tracePt t="126319" x="4921250" y="6113463"/>
          <p14:tracePt t="126336" x="4930775" y="6113463"/>
          <p14:tracePt t="126370" x="4940300" y="6113463"/>
          <p14:tracePt t="126386" x="4948238" y="6113463"/>
          <p14:tracePt t="126402" x="4975225" y="6113463"/>
          <p14:tracePt t="126419" x="5011738" y="6113463"/>
          <p14:tracePt t="126435" x="5056188" y="6132513"/>
          <p14:tracePt t="126452" x="5118100" y="6140450"/>
          <p14:tracePt t="126469" x="5127625" y="6140450"/>
          <p14:tracePt t="126485" x="5145088" y="6140450"/>
          <p14:tracePt t="126502" x="5154613" y="6140450"/>
          <p14:tracePt t="126538" x="5164138" y="6140450"/>
          <p14:tracePt t="127466" x="5172075" y="6140450"/>
          <p14:tracePt t="127498" x="5181600" y="6140450"/>
          <p14:tracePt t="127514" x="5191125" y="6132513"/>
          <p14:tracePt t="127522" x="5208588" y="6113463"/>
          <p14:tracePt t="127538" x="5218113" y="6113463"/>
          <p14:tracePt t="127802" x="5218113" y="6122988"/>
          <p14:tracePt t="128122" x="5218113" y="6132513"/>
          <p14:tracePt t="128138" x="5226050" y="6132513"/>
          <p14:tracePt t="128145" x="5245100" y="6132513"/>
          <p14:tracePt t="128154" x="5270500" y="6132513"/>
          <p14:tracePt t="128169" x="5334000" y="6132513"/>
          <p14:tracePt t="128186" x="5432425" y="6113463"/>
          <p14:tracePt t="128202" x="5503863" y="6096000"/>
          <p14:tracePt t="128219" x="5557838" y="6078538"/>
          <p14:tracePt t="128236" x="5594350" y="6069013"/>
          <p14:tracePt t="128252" x="5611813" y="6069013"/>
          <p14:tracePt t="128269" x="5638800" y="6059488"/>
          <p14:tracePt t="128303" x="5665788" y="6051550"/>
          <p14:tracePt t="128319" x="5683250" y="6042025"/>
          <p14:tracePt t="128336" x="5727700" y="6032500"/>
          <p14:tracePt t="128353" x="5781675" y="6024563"/>
          <p14:tracePt t="128370" x="5880100" y="6015038"/>
          <p14:tracePt t="128386" x="5961063" y="5997575"/>
          <p14:tracePt t="128402" x="6042025" y="5988050"/>
          <p14:tracePt t="128420" x="6096000" y="5980113"/>
          <p14:tracePt t="128436" x="6113463" y="5970588"/>
          <p14:tracePt t="128538" x="6122988" y="5970588"/>
          <p14:tracePt t="128610" x="6132513" y="5970588"/>
          <p14:tracePt t="128618" x="6140450" y="5970588"/>
          <p14:tracePt t="128633" x="6149975" y="5970588"/>
          <p14:tracePt t="128922" x="6159500" y="5970588"/>
          <p14:tracePt t="128938" x="6167438" y="5953125"/>
          <p14:tracePt t="128946" x="6176963" y="5953125"/>
          <p14:tracePt t="128954" x="6184900" y="5943600"/>
          <p14:tracePt t="128970" x="6211888" y="5934075"/>
          <p14:tracePt t="128986" x="6211888" y="5926138"/>
          <p14:tracePt t="129002" x="6221413" y="5926138"/>
          <p14:tracePt t="129019" x="6221413" y="5916613"/>
          <p14:tracePt t="129053" x="6238875" y="5916613"/>
          <p14:tracePt t="129082" x="6238875" y="5907088"/>
          <p14:tracePt t="129098" x="6248400" y="5907088"/>
          <p14:tracePt t="129106" x="6257925" y="5899150"/>
          <p14:tracePt t="129122" x="6265863" y="5899150"/>
          <p14:tracePt t="129194" x="6265863" y="5889625"/>
          <p14:tracePt t="130322" x="6284913" y="5889625"/>
          <p14:tracePt t="130330" x="6319838" y="5889625"/>
          <p14:tracePt t="130338" x="6364288" y="5889625"/>
          <p14:tracePt t="130353" x="6427788" y="5889625"/>
          <p14:tracePt t="130370" x="6624638" y="5889625"/>
          <p14:tracePt t="130386" x="6742113" y="5889625"/>
          <p14:tracePt t="130403" x="6848475" y="5889625"/>
          <p14:tracePt t="130420" x="6921500" y="5889625"/>
          <p14:tracePt t="130436" x="6965950" y="5889625"/>
          <p14:tracePt t="130453" x="7000875" y="5889625"/>
          <p14:tracePt t="130469" x="7027863" y="5880100"/>
          <p14:tracePt t="130486" x="7046913" y="5872163"/>
          <p14:tracePt t="130714" x="7046913" y="5880100"/>
          <p14:tracePt t="130722" x="7046913" y="5889625"/>
          <p14:tracePt t="130730" x="7054850" y="5889625"/>
          <p14:tracePt t="130738" x="7054850" y="5899150"/>
          <p14:tracePt t="130753" x="7091363" y="5899150"/>
          <p14:tracePt t="130770" x="7226300" y="5899150"/>
          <p14:tracePt t="130786" x="7305675" y="5889625"/>
          <p14:tracePt t="130803" x="7378700" y="5872163"/>
          <p14:tracePt t="130819" x="7477125" y="5862638"/>
          <p14:tracePt t="130836" x="7629525" y="5835650"/>
          <p14:tracePt t="130853" x="7735888" y="5827713"/>
          <p14:tracePt t="130869" x="7853363" y="5808663"/>
          <p14:tracePt t="130886" x="7924800" y="5800725"/>
          <p14:tracePt t="130903" x="7961313" y="5800725"/>
          <p14:tracePt t="130920" x="7978775" y="5791200"/>
          <p14:tracePt t="130953" x="7988300" y="5791200"/>
          <p14:tracePt t="130970" x="8005763" y="5781675"/>
          <p14:tracePt t="130986" x="8032750" y="5781675"/>
          <p14:tracePt t="131003" x="8059738" y="5781675"/>
          <p14:tracePt t="131020" x="8077200" y="5781675"/>
          <p14:tracePt t="131036" x="8113713" y="5773738"/>
          <p14:tracePt t="131053" x="8140700" y="5764213"/>
          <p14:tracePt t="131070" x="8185150" y="5754688"/>
          <p14:tracePt t="131086" x="8202613" y="5746750"/>
          <p14:tracePt t="131103" x="8212138" y="5746750"/>
          <p14:tracePt t="131146" x="8212138" y="5737225"/>
          <p14:tracePt t="131155" x="8220075" y="5737225"/>
          <p14:tracePt t="131170" x="8229600" y="5737225"/>
          <p14:tracePt t="131186" x="8239125" y="5737225"/>
          <p14:tracePt t="131242" x="8239125" y="5727700"/>
          <p14:tracePt t="131610" x="8239125" y="5719763"/>
          <p14:tracePt t="131786" x="8193088" y="5727700"/>
          <p14:tracePt t="131794" x="8140700" y="5746750"/>
          <p14:tracePt t="131803" x="8113713" y="5754688"/>
          <p14:tracePt t="131820" x="8104188" y="5754688"/>
          <p14:tracePt t="131858" x="8104188" y="5764213"/>
          <p14:tracePt t="131874" x="8113713" y="5764213"/>
          <p14:tracePt t="131882" x="8131175" y="5754688"/>
          <p14:tracePt t="131890" x="8140700" y="5754688"/>
          <p14:tracePt t="131903" x="8158163" y="5746750"/>
          <p14:tracePt t="131920" x="8185150" y="5737225"/>
          <p14:tracePt t="131937" x="8229600" y="5727700"/>
          <p14:tracePt t="131953" x="8293100" y="5727700"/>
          <p14:tracePt t="131970" x="8408988" y="5727700"/>
          <p14:tracePt t="131986" x="8462963" y="5727700"/>
          <p14:tracePt t="132003" x="8497888" y="5727700"/>
          <p14:tracePt t="132020" x="8524875" y="5727700"/>
          <p14:tracePt t="132036" x="8551863" y="5727700"/>
          <p14:tracePt t="132053" x="8578850" y="5727700"/>
          <p14:tracePt t="132070" x="8623300" y="5727700"/>
          <p14:tracePt t="132087" x="8677275" y="5727700"/>
          <p14:tracePt t="132103" x="8731250" y="5727700"/>
          <p14:tracePt t="132120" x="8785225" y="5727700"/>
          <p14:tracePt t="132126" x="8802688" y="5727700"/>
          <p14:tracePt t="132136" x="8829675" y="5727700"/>
          <p14:tracePt t="132153" x="8848725" y="5727700"/>
          <p14:tracePt t="132173" x="8883650" y="5727700"/>
          <p14:tracePt t="132188" x="8910638" y="5727700"/>
          <p14:tracePt t="132204" x="8955088" y="5737225"/>
          <p14:tracePt t="132220" x="8982075" y="5746750"/>
          <p14:tracePt t="132237" x="9018588" y="5746750"/>
          <p14:tracePt t="132254" x="9045575" y="5746750"/>
          <p14:tracePt t="132270" x="9080500" y="5746750"/>
          <p14:tracePt t="132287" x="9126538" y="5746750"/>
          <p14:tracePt t="132304" x="9180513" y="5754688"/>
          <p14:tracePt t="132320" x="9232900" y="5754688"/>
          <p14:tracePt t="132337" x="9286875" y="5754688"/>
          <p14:tracePt t="132355" x="9340850" y="5754688"/>
          <p14:tracePt t="132372" x="9377363" y="5754688"/>
          <p14:tracePt t="132387" x="9394825" y="5754688"/>
          <p14:tracePt t="132404" x="9421813" y="5754688"/>
          <p14:tracePt t="132421" x="9448800" y="5754688"/>
          <p14:tracePt t="132437" x="9466263" y="5754688"/>
          <p14:tracePt t="132454" x="9485313" y="5754688"/>
          <p14:tracePt t="132470" x="9493250" y="5754688"/>
          <p14:tracePt t="132504" x="9502775" y="5754688"/>
          <p14:tracePt t="132532" x="9512300" y="5754688"/>
          <p14:tracePt t="132902" x="9520238" y="5754688"/>
          <p14:tracePt t="132918" x="9529763" y="5754688"/>
          <p14:tracePt t="132925" x="9547225" y="5754688"/>
          <p14:tracePt t="132936" x="9564688" y="5754688"/>
          <p14:tracePt t="132953" x="9583738" y="5754688"/>
          <p14:tracePt t="132972" x="9591675" y="5754688"/>
          <p14:tracePt t="133116" x="9601200" y="5754688"/>
          <p14:tracePt t="133132" x="9610725" y="5754688"/>
          <p14:tracePt t="133140" x="9618663" y="5754688"/>
          <p14:tracePt t="133148" x="9628188" y="5754688"/>
          <p14:tracePt t="133156" x="9637713" y="5746750"/>
          <p14:tracePt t="133180" x="9645650" y="5746750"/>
          <p14:tracePt t="133244" x="9655175" y="5746750"/>
          <p14:tracePt t="133654" x="9664700" y="5746750"/>
          <p14:tracePt t="133694" x="9664700" y="5737225"/>
          <p14:tracePt t="133742" x="9672638" y="5719763"/>
          <p14:tracePt t="133783" x="9682163" y="5710238"/>
          <p14:tracePt t="133815" x="9690100" y="5702300"/>
          <p14:tracePt t="133828" x="9699625" y="5702300"/>
          <p14:tracePt t="133836" x="9709150" y="5702300"/>
          <p14:tracePt t="133852" x="9717088" y="5692775"/>
          <p14:tracePt t="133860" x="9726613" y="5692775"/>
          <p14:tracePt t="133870" x="9736138" y="5692775"/>
          <p14:tracePt t="133887" x="9763125" y="5692775"/>
          <p14:tracePt t="133904" x="9780588" y="5683250"/>
          <p14:tracePt t="133921" x="9807575" y="5675313"/>
          <p14:tracePt t="133937" x="9842500" y="5665788"/>
          <p14:tracePt t="133956" x="9888538" y="5665788"/>
          <p14:tracePt t="133972" x="9932988" y="5665788"/>
          <p14:tracePt t="133987" x="9969500" y="5665788"/>
          <p14:tracePt t="134004" x="10021888" y="5665788"/>
          <p14:tracePt t="134021" x="10048875" y="5665788"/>
          <p14:tracePt t="134037" x="10058400" y="5665788"/>
          <p14:tracePt t="134071" x="10067925" y="5665788"/>
          <p14:tracePt t="134087" x="10075863" y="5675313"/>
          <p14:tracePt t="134124" x="10075863" y="5683250"/>
          <p14:tracePt t="134148" x="10075863" y="5692775"/>
          <p14:tracePt t="134220" x="10075863" y="5702300"/>
          <p14:tracePt t="134260" x="10067925" y="5710238"/>
          <p14:tracePt t="134364" x="10058400" y="5710238"/>
          <p14:tracePt t="134452" x="10048875" y="5710238"/>
          <p14:tracePt t="134703" x="10040938" y="5710238"/>
          <p14:tracePt t="134710" x="10031413" y="5710238"/>
          <p14:tracePt t="134727" x="10021888" y="5710238"/>
          <p14:tracePt t="134742" x="10004425" y="5710238"/>
          <p14:tracePt t="134760" x="9994900" y="5710238"/>
          <p14:tracePt t="134790" x="9986963" y="5710238"/>
          <p14:tracePt t="134812" x="9977438" y="5710238"/>
          <p14:tracePt t="134821" x="9969500" y="5710238"/>
          <p14:tracePt t="134844" x="9959975" y="5710238"/>
          <p14:tracePt t="134852" x="9950450" y="5710238"/>
          <p14:tracePt t="134868" x="9932988" y="5710238"/>
          <p14:tracePt t="134876" x="9923463" y="5710238"/>
          <p14:tracePt t="134887" x="9915525" y="5710238"/>
          <p14:tracePt t="134904" x="9906000" y="5710238"/>
          <p14:tracePt t="134921" x="9896475" y="5710238"/>
          <p14:tracePt t="134938" x="9852025" y="5710238"/>
          <p14:tracePt t="134956" x="9672638" y="5710238"/>
          <p14:tracePt t="134972" x="9493250" y="5710238"/>
          <p14:tracePt t="134987" x="9340850" y="5710238"/>
          <p14:tracePt t="135004" x="9197975" y="5710238"/>
          <p14:tracePt t="135021" x="9090025" y="5710238"/>
          <p14:tracePt t="135037" x="9001125" y="5710238"/>
          <p14:tracePt t="135056" x="8920163" y="5719763"/>
          <p14:tracePt t="135071" x="8812213" y="5737225"/>
          <p14:tracePt t="135087" x="8650288" y="5764213"/>
          <p14:tracePt t="135104" x="8470900" y="5791200"/>
          <p14:tracePt t="135121" x="8293100" y="5818188"/>
          <p14:tracePt t="135138" x="8131175" y="5835650"/>
          <p14:tracePt t="135155" x="7951788" y="5854700"/>
          <p14:tracePt t="135171" x="7816850" y="5862638"/>
          <p14:tracePt t="135187" x="7646988" y="5880100"/>
          <p14:tracePt t="135204" x="7431088" y="5880100"/>
          <p14:tracePt t="135221" x="7216775" y="5880100"/>
          <p14:tracePt t="135238" x="7027863" y="5880100"/>
          <p14:tracePt t="135254" x="6867525" y="5880100"/>
          <p14:tracePt t="135270" x="6750050" y="5880100"/>
          <p14:tracePt t="135287" x="6661150" y="5880100"/>
          <p14:tracePt t="135304" x="6580188" y="5880100"/>
          <p14:tracePt t="135320" x="6489700" y="5880100"/>
          <p14:tracePt t="135337" x="6410325" y="5880100"/>
          <p14:tracePt t="135354" x="6319838" y="5862638"/>
          <p14:tracePt t="135371" x="6221413" y="5835650"/>
          <p14:tracePt t="135387" x="6159500" y="5818188"/>
          <p14:tracePt t="135404" x="6086475" y="5800725"/>
          <p14:tracePt t="135420" x="5970588" y="5781675"/>
          <p14:tracePt t="135437" x="5854700" y="5764213"/>
          <p14:tracePt t="135454" x="5764213" y="5746750"/>
          <p14:tracePt t="135470" x="5719763" y="5737225"/>
          <p14:tracePt t="135487" x="5710238" y="5737225"/>
          <p14:tracePt t="135531" x="5702300" y="5737225"/>
          <p14:tracePt t="135555" x="5702300" y="5727700"/>
          <p14:tracePt t="135570" x="5692775" y="5719763"/>
          <p14:tracePt t="135587" x="5683250" y="5719763"/>
          <p14:tracePt t="135603" x="5675313" y="5710238"/>
          <p14:tracePt t="135611" x="5675313" y="5702300"/>
          <p14:tracePt t="135620" x="5656263" y="5692775"/>
          <p14:tracePt t="135637" x="5638800" y="5683250"/>
          <p14:tracePt t="135723" x="5648325" y="5683250"/>
          <p14:tracePt t="135739" x="5665788" y="5683250"/>
          <p14:tracePt t="135747" x="5683250" y="5675313"/>
          <p14:tracePt t="135755" x="5710238" y="5675313"/>
          <p14:tracePt t="135770" x="5773738" y="5675313"/>
          <p14:tracePt t="135787" x="5800725" y="5675313"/>
          <p14:tracePt t="135805" x="5808663" y="5675313"/>
          <p14:tracePt t="135859" x="5800725" y="5675313"/>
          <p14:tracePt t="135867" x="5781675" y="5675313"/>
          <p14:tracePt t="135875" x="5754688" y="5675313"/>
          <p14:tracePt t="135887" x="5746750" y="5675313"/>
          <p14:tracePt t="135904" x="5719763" y="5675313"/>
          <p14:tracePt t="135921" x="5710238" y="5675313"/>
          <p14:tracePt t="135963" x="5710238" y="5665788"/>
          <p14:tracePt t="136027" x="5727700" y="5665788"/>
          <p14:tracePt t="136091" x="5727700" y="5656263"/>
          <p14:tracePt t="136107" x="5719763" y="5656263"/>
          <p14:tracePt t="136115" x="5710238" y="5656263"/>
          <p14:tracePt t="136131" x="5702300" y="5656263"/>
          <p14:tracePt t="136242" x="5702300" y="5665788"/>
          <p14:tracePt t="137211" x="5702300" y="5675313"/>
          <p14:tracePt t="137235" x="5702300" y="5683250"/>
          <p14:tracePt t="137251" x="5727700" y="5692775"/>
          <p14:tracePt t="137267" x="5737225" y="5692775"/>
          <p14:tracePt t="137283" x="5746750" y="5692775"/>
          <p14:tracePt t="137299" x="5754688" y="5702300"/>
          <p14:tracePt t="137307" x="5764213" y="5702300"/>
          <p14:tracePt t="137323" x="5773738" y="5702300"/>
          <p14:tracePt t="137363" x="5781675" y="5710238"/>
          <p14:tracePt t="138123" x="5791200" y="5710238"/>
          <p14:tracePt t="138131" x="5800725" y="5710238"/>
          <p14:tracePt t="138139" x="5808663" y="5702300"/>
          <p14:tracePt t="138154" x="5808663" y="5675313"/>
          <p14:tracePt t="138171" x="5808663" y="5665788"/>
          <p14:tracePt t="138427" x="5808663" y="5675313"/>
          <p14:tracePt t="138547" x="5818188" y="5683250"/>
          <p14:tracePt t="138571" x="5827713" y="5692775"/>
          <p14:tracePt t="138579" x="5835650" y="5692775"/>
          <p14:tracePt t="138587" x="5845175" y="5692775"/>
          <p14:tracePt t="138604" x="5854700" y="5692775"/>
          <p14:tracePt t="138621" x="5889625" y="5692775"/>
          <p14:tracePt t="138638" x="5916613" y="5692775"/>
          <p14:tracePt t="138654" x="5953125" y="5692775"/>
          <p14:tracePt t="138671" x="5970588" y="5702300"/>
          <p14:tracePt t="138688" x="5988050" y="5702300"/>
          <p14:tracePt t="138704" x="6015038" y="5702300"/>
          <p14:tracePt t="138721" x="6032500" y="5710238"/>
          <p14:tracePt t="138738" x="6069013" y="5710238"/>
          <p14:tracePt t="138755" x="6122988" y="5719763"/>
          <p14:tracePt t="138771" x="6167438" y="5719763"/>
          <p14:tracePt t="138788" x="6211888" y="5719763"/>
          <p14:tracePt t="138805" x="6257925" y="5719763"/>
          <p14:tracePt t="138821" x="6319838" y="5719763"/>
          <p14:tracePt t="138838" x="6373813" y="5719763"/>
          <p14:tracePt t="138854" x="6464300" y="5727700"/>
          <p14:tracePt t="138871" x="6562725" y="5727700"/>
          <p14:tracePt t="138888" x="6642100" y="5727700"/>
          <p14:tracePt t="138904" x="6705600" y="5727700"/>
          <p14:tracePt t="138921" x="6742113" y="5727700"/>
          <p14:tracePt t="138938" x="6777038" y="5727700"/>
          <p14:tracePt t="138955" x="6821488" y="5727700"/>
          <p14:tracePt t="138971" x="6848475" y="5727700"/>
          <p14:tracePt t="138988" x="6867525" y="5727700"/>
          <p14:tracePt t="139004" x="6894513" y="5727700"/>
          <p14:tracePt t="139021" x="6921500" y="5727700"/>
          <p14:tracePt t="139038" x="6946900" y="5727700"/>
          <p14:tracePt t="139055" x="6973888" y="5727700"/>
          <p14:tracePt t="139071" x="7019925" y="5727700"/>
          <p14:tracePt t="139088" x="7073900" y="5727700"/>
          <p14:tracePt t="139105" x="7099300" y="5727700"/>
          <p14:tracePt t="139121" x="7126288" y="5727700"/>
          <p14:tracePt t="139140" x="7135813" y="5727700"/>
          <p14:tracePt t="139155" x="7153275" y="5727700"/>
          <p14:tracePt t="139179" x="7162800" y="5727700"/>
          <p14:tracePt t="139275" x="7172325" y="5727700"/>
          <p14:tracePt t="139347" x="7162800" y="5727700"/>
          <p14:tracePt t="139363" x="7153275" y="5727700"/>
          <p14:tracePt t="139371" x="7145338" y="5727700"/>
          <p14:tracePt t="139387" x="7135813" y="5727700"/>
          <p14:tracePt t="139403" x="7126288" y="5727700"/>
          <p14:tracePt t="139435" x="7118350" y="5727700"/>
          <p14:tracePt t="139443" x="7108825" y="5727700"/>
          <p14:tracePt t="139467" x="7099300" y="5727700"/>
          <p14:tracePt t="139475" x="7091363" y="5727700"/>
          <p14:tracePt t="139491" x="7081838" y="5727700"/>
          <p14:tracePt t="139499" x="7073900" y="5727700"/>
          <p14:tracePt t="139515" x="7064375" y="5727700"/>
          <p14:tracePt t="139524" x="7054850" y="5727700"/>
          <p14:tracePt t="139547" x="7046913" y="5727700"/>
          <p14:tracePt t="139867" x="7064375" y="5727700"/>
          <p14:tracePt t="139875" x="7081838" y="5727700"/>
          <p14:tracePt t="139883" x="7099300" y="5727700"/>
          <p14:tracePt t="139891" x="7118350" y="5727700"/>
          <p14:tracePt t="139905" x="7126288" y="5727700"/>
          <p14:tracePt t="139921" x="7162800" y="5727700"/>
          <p14:tracePt t="139938" x="7207250" y="5727700"/>
          <p14:tracePt t="139955" x="7251700" y="5727700"/>
          <p14:tracePt t="139971" x="7288213" y="5727700"/>
          <p14:tracePt t="139988" x="7305675" y="5727700"/>
          <p14:tracePt t="140005" x="7324725" y="5727700"/>
          <p14:tracePt t="140021" x="7332663" y="5727700"/>
          <p14:tracePt t="140038" x="7342188" y="5727700"/>
          <p14:tracePt t="140055" x="7351713" y="5727700"/>
          <p14:tracePt t="140088" x="7369175" y="5727700"/>
          <p14:tracePt t="140105" x="7386638" y="5727700"/>
          <p14:tracePt t="140121" x="7404100" y="5727700"/>
          <p14:tracePt t="140138" x="7423150" y="5727700"/>
          <p14:tracePt t="140155" x="7477125" y="5727700"/>
          <p14:tracePt t="140171" x="7512050" y="5737225"/>
          <p14:tracePt t="140188" x="7531100" y="5737225"/>
          <p14:tracePt t="140205" x="7539038" y="5737225"/>
          <p14:tracePt t="140221" x="7548563" y="5737225"/>
          <p14:tracePt t="140255" x="7556500" y="5737225"/>
          <p14:tracePt t="140271" x="7575550" y="5737225"/>
          <p14:tracePt t="140288" x="7593013" y="5737225"/>
          <p14:tracePt t="140305" x="7620000" y="5737225"/>
          <p14:tracePt t="140322" x="7629525" y="5737225"/>
          <p14:tracePt t="140338" x="7637463" y="5737225"/>
          <p14:tracePt t="140355" x="7664450" y="5727700"/>
          <p14:tracePt t="140371" x="7683500" y="5727700"/>
          <p14:tracePt t="140388" x="7700963" y="5727700"/>
          <p14:tracePt t="140405" x="7708900" y="5727700"/>
          <p14:tracePt t="140421" x="7718425" y="5727700"/>
          <p14:tracePt t="142932" x="7708900" y="5727700"/>
          <p14:tracePt t="142940" x="7691438" y="5727700"/>
          <p14:tracePt t="142947" x="7683500" y="5727700"/>
          <p14:tracePt t="142955" x="7664450" y="5727700"/>
          <p14:tracePt t="142972" x="7646988" y="5727700"/>
          <p14:tracePt t="142988" x="7620000" y="5727700"/>
          <p14:tracePt t="143005" x="7610475" y="5727700"/>
          <p14:tracePt t="143022" x="7593013" y="5727700"/>
          <p14:tracePt t="143038" x="7583488" y="5727700"/>
          <p14:tracePt t="143055" x="7566025" y="5727700"/>
          <p14:tracePt t="143072" x="7539038" y="5727700"/>
          <p14:tracePt t="143088" x="7494588" y="5727700"/>
          <p14:tracePt t="143105" x="7458075" y="5727700"/>
          <p14:tracePt t="143122" x="7431088" y="5727700"/>
          <p14:tracePt t="143124" x="7423150" y="5727700"/>
          <p14:tracePt t="143138" x="7413625" y="5727700"/>
          <p14:tracePt t="143156" x="7404100" y="5727700"/>
          <p14:tracePt t="143172" x="7386638" y="5727700"/>
          <p14:tracePt t="143188" x="7369175" y="5727700"/>
          <p14:tracePt t="143205" x="7351713" y="5727700"/>
          <p14:tracePt t="143222" x="7332663" y="5727700"/>
          <p14:tracePt t="143238" x="7288213" y="5727700"/>
          <p14:tracePt t="143255" x="7251700" y="5727700"/>
          <p14:tracePt t="143272" x="7226300" y="5727700"/>
          <p14:tracePt t="143289" x="7207250" y="5727700"/>
          <p14:tracePt t="143305" x="7189788" y="5727700"/>
          <p14:tracePt t="143322" x="7172325" y="5727700"/>
          <p14:tracePt t="143339" x="7162800" y="5727700"/>
          <p14:tracePt t="143355" x="7145338" y="5727700"/>
          <p14:tracePt t="143372" x="7135813" y="5727700"/>
          <p14:tracePt t="143388" x="7135813" y="5719763"/>
          <p14:tracePt t="143422" x="7126288" y="5719763"/>
          <p14:tracePt t="143467" x="7118350" y="5719763"/>
          <p14:tracePt t="143475" x="7108825" y="5719763"/>
          <p14:tracePt t="143492" x="7099300" y="5719763"/>
          <p14:tracePt t="143500" x="7091363" y="5710238"/>
          <p14:tracePt t="143523" x="7081838" y="5710238"/>
          <p14:tracePt t="143555" x="7073900" y="5710238"/>
          <p14:tracePt t="143564" x="7064375" y="5710238"/>
          <p14:tracePt t="143572" x="7054850" y="5710238"/>
          <p14:tracePt t="143589" x="7046913" y="5710238"/>
          <p14:tracePt t="143635" x="7037388" y="5710238"/>
          <p14:tracePt t="143676" x="7027863" y="5710238"/>
          <p14:tracePt t="143692" x="7019925" y="5710238"/>
          <p14:tracePt t="143699" x="7010400" y="5710238"/>
          <p14:tracePt t="143708" x="7000875" y="5710238"/>
          <p14:tracePt t="143724" x="6992938" y="5710238"/>
          <p14:tracePt t="143748" x="6983413" y="5710238"/>
          <p14:tracePt t="143820" x="6973888" y="5710238"/>
          <p14:tracePt t="143844" x="6965950" y="5710238"/>
          <p14:tracePt t="144164" x="6992938" y="5710238"/>
          <p14:tracePt t="144171" x="7027863" y="5710238"/>
          <p14:tracePt t="144179" x="7054850" y="5710238"/>
          <p14:tracePt t="144189" x="7081838" y="5719763"/>
          <p14:tracePt t="144205" x="7145338" y="5727700"/>
          <p14:tracePt t="144222" x="7180263" y="5737225"/>
          <p14:tracePt t="144239" x="7226300" y="5737225"/>
          <p14:tracePt t="144255" x="7270750" y="5737225"/>
          <p14:tracePt t="144272" x="7305675" y="5737225"/>
          <p14:tracePt t="144289" x="7351713" y="5737225"/>
          <p14:tracePt t="144305" x="7396163" y="5737225"/>
          <p14:tracePt t="144322" x="7450138" y="5737225"/>
          <p14:tracePt t="144339" x="7531100" y="5737225"/>
          <p14:tracePt t="144356" x="7637463" y="5737225"/>
          <p14:tracePt t="144372" x="7673975" y="5737225"/>
          <p14:tracePt t="144389" x="7683500" y="5737225"/>
          <p14:tracePt t="144428" x="7691438" y="5737225"/>
          <p14:tracePt t="144439" x="7700963" y="5737225"/>
          <p14:tracePt t="144460" x="7708900" y="57467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five problems. You must answer all of them.</a:t>
            </a:r>
          </a:p>
          <a:p>
            <a:endParaRPr lang="en-US" dirty="0" smtClean="0"/>
          </a:p>
          <a:p>
            <a:r>
              <a:rPr lang="en-US" dirty="0" smtClean="0"/>
              <a:t>The figure for a problem may not be the exact solution. But it may give you some ideas about the problem.</a:t>
            </a:r>
          </a:p>
          <a:p>
            <a:endParaRPr lang="en-US" dirty="0"/>
          </a:p>
          <a:p>
            <a:r>
              <a:rPr lang="en-US" dirty="0" smtClean="0"/>
              <a:t>There are voice clips for Problem 4 and Problem 5.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675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1500" t="14222" r="8500" b="10667"/>
          <a:stretch/>
        </p:blipFill>
        <p:spPr>
          <a:xfrm>
            <a:off x="0" y="419100"/>
            <a:ext cx="12192000" cy="64389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76250" y="591235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3200" dirty="0">
                <a:sym typeface="Wingdings" panose="05000000000000000000" pitchFamily="2" charset="2"/>
              </a:rPr>
              <a:t>R1) p  p + k v </a:t>
            </a:r>
            <a:r>
              <a:rPr lang="en-US" altLang="zh-TW" sz="3200" dirty="0">
                <a:latin typeface="Symbol" panose="05050102010706020507" pitchFamily="18" charset="2"/>
              </a:rPr>
              <a:t>D</a:t>
            </a:r>
            <a:r>
              <a:rPr lang="en-US" altLang="zh-TW" sz="3200" dirty="0"/>
              <a:t>t </a:t>
            </a:r>
          </a:p>
          <a:p>
            <a:r>
              <a:rPr lang="en-US" altLang="zh-TW" sz="3200" dirty="0"/>
              <a:t>R2) t </a:t>
            </a:r>
            <a:r>
              <a:rPr lang="en-US" altLang="zh-TW" sz="3200" dirty="0">
                <a:sym typeface="Wingdings" panose="05000000000000000000" pitchFamily="2" charset="2"/>
              </a:rPr>
              <a:t> t + </a:t>
            </a:r>
            <a:r>
              <a:rPr lang="en-US" altLang="zh-TW" sz="3200" dirty="0">
                <a:latin typeface="Symbol" panose="05050102010706020507" pitchFamily="18" charset="2"/>
              </a:rPr>
              <a:t>D</a:t>
            </a:r>
            <a:r>
              <a:rPr lang="en-US" altLang="zh-TW" sz="3200" dirty="0"/>
              <a:t>t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07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81"/>
    </mc:Choice>
    <mc:Fallback xmlns="">
      <p:transition spd="slow" advTm="33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20" x="7718425" y="5746750"/>
          <p14:tracePt t="3728" x="7745413" y="5719763"/>
          <p14:tracePt t="3736" x="7781925" y="5675313"/>
          <p14:tracePt t="3745" x="7816850" y="5629275"/>
          <p14:tracePt t="3762" x="7969250" y="5503863"/>
          <p14:tracePt t="3779" x="8202613" y="5316538"/>
          <p14:tracePt t="3795" x="8516938" y="5038725"/>
          <p14:tracePt t="3812" x="9036050" y="4660900"/>
          <p14:tracePt t="3829" x="9618663" y="4240213"/>
          <p14:tracePt t="3846" x="10282238" y="3765550"/>
          <p14:tracePt t="3862" x="10856913" y="3289300"/>
          <p14:tracePt t="3879" x="11295063" y="2878138"/>
          <p14:tracePt t="3896" x="11609388" y="2501900"/>
          <p14:tracePt t="3912" x="11698288" y="2349500"/>
          <p14:tracePt t="3929" x="11717338" y="2276475"/>
          <p14:tracePt t="3945" x="11717338" y="2241550"/>
          <p14:tracePt t="3962" x="11717338" y="2222500"/>
          <p14:tracePt t="3996" x="11717338" y="2205038"/>
          <p14:tracePt t="4088" x="11717338" y="2197100"/>
          <p14:tracePt t="4288" x="11717338" y="2187575"/>
          <p14:tracePt t="4295" x="11725275" y="2178050"/>
          <p14:tracePt t="4304" x="11744325" y="2170113"/>
          <p14:tracePt t="4312" x="11771313" y="2151063"/>
          <p14:tracePt t="4329" x="11823700" y="2079625"/>
          <p14:tracePt t="4345" x="11869738" y="1981200"/>
          <p14:tracePt t="4362" x="11904663" y="1865313"/>
          <p14:tracePt t="4379" x="11914188" y="1747838"/>
          <p14:tracePt t="4395" x="11914188" y="1631950"/>
          <p14:tracePt t="4412" x="11887200" y="1541463"/>
          <p14:tracePt t="4429" x="11860213" y="1506538"/>
          <p14:tracePt t="4446" x="11842750" y="1460500"/>
          <p14:tracePt t="4462" x="11823700" y="1435100"/>
          <p14:tracePt t="4479" x="11815763" y="1408113"/>
          <p14:tracePt t="4496" x="11779250" y="1335088"/>
          <p14:tracePt t="4512" x="11744325" y="1282700"/>
          <p14:tracePt t="4529" x="11707813" y="1228725"/>
          <p14:tracePt t="4546" x="11680825" y="1182688"/>
          <p14:tracePt t="4562" x="11653838" y="1138238"/>
          <p14:tracePt t="4579" x="11636375" y="1093788"/>
          <p14:tracePt t="4596" x="11636375" y="1084263"/>
          <p14:tracePt t="4612" x="11636375" y="1076325"/>
          <p14:tracePt t="4629" x="11626850" y="1066800"/>
          <p14:tracePt t="4800" x="11626850" y="1084263"/>
          <p14:tracePt t="4808" x="11636375" y="1111250"/>
          <p14:tracePt t="4816" x="11636375" y="1130300"/>
          <p14:tracePt t="4829" x="11636375" y="1155700"/>
          <p14:tracePt t="4846" x="11636375" y="1201738"/>
          <p14:tracePt t="4862" x="11636375" y="1246188"/>
          <p14:tracePt t="4879" x="11636375" y="1308100"/>
          <p14:tracePt t="4896" x="11636375" y="1398588"/>
          <p14:tracePt t="4912" x="11626850" y="1443038"/>
          <p14:tracePt t="4929" x="11599863" y="1497013"/>
          <p14:tracePt t="4946" x="11582400" y="1533525"/>
          <p14:tracePt t="4962" x="11572875" y="1560513"/>
          <p14:tracePt t="4979" x="11555413" y="1595438"/>
          <p14:tracePt t="4996" x="11545888" y="1649413"/>
          <p14:tracePt t="5012" x="11528425" y="1730375"/>
          <p14:tracePt t="5029" x="11518900" y="1819275"/>
          <p14:tracePt t="5046" x="11510963" y="1909763"/>
          <p14:tracePt t="5062" x="11510963" y="1981200"/>
          <p14:tracePt t="5079" x="11510963" y="2052638"/>
          <p14:tracePt t="5096" x="11510963" y="2187575"/>
          <p14:tracePt t="5112" x="11510963" y="2286000"/>
          <p14:tracePt t="5129" x="11510963" y="2401888"/>
          <p14:tracePt t="5146" x="11510963" y="2527300"/>
          <p14:tracePt t="5162" x="11510963" y="2662238"/>
          <p14:tracePt t="5179" x="11510963" y="2770188"/>
          <p14:tracePt t="5196" x="11510963" y="2878138"/>
          <p14:tracePt t="5212" x="11518900" y="2984500"/>
          <p14:tracePt t="5229" x="11518900" y="3111500"/>
          <p14:tracePt t="5246" x="11528425" y="3254375"/>
          <p14:tracePt t="5262" x="11528425" y="3379788"/>
          <p14:tracePt t="5279" x="11528425" y="3505200"/>
          <p14:tracePt t="5296" x="11537950" y="3702050"/>
          <p14:tracePt t="5312" x="11555413" y="3836988"/>
          <p14:tracePt t="5329" x="11555413" y="3971925"/>
          <p14:tracePt t="5346" x="11555413" y="4087813"/>
          <p14:tracePt t="5362" x="11555413" y="4195763"/>
          <p14:tracePt t="5379" x="11555413" y="4303713"/>
          <p14:tracePt t="5396" x="11555413" y="4392613"/>
          <p14:tracePt t="5413" x="11537950" y="4483100"/>
          <p14:tracePt t="5429" x="11518900" y="4581525"/>
          <p14:tracePt t="5446" x="11501438" y="4679950"/>
          <p14:tracePt t="5463" x="11501438" y="4813300"/>
          <p14:tracePt t="5480" x="11474450" y="4940300"/>
          <p14:tracePt t="5498" x="11420475" y="5100638"/>
          <p14:tracePt t="5513" x="11393488" y="5164138"/>
          <p14:tracePt t="5530" x="11349038" y="5235575"/>
          <p14:tracePt t="5546" x="11277600" y="5334000"/>
          <p14:tracePt t="5563" x="11214100" y="5405438"/>
          <p14:tracePt t="5580" x="11134725" y="5503863"/>
          <p14:tracePt t="5596" x="11044238" y="5594350"/>
          <p14:tracePt t="5613" x="10936288" y="5665788"/>
          <p14:tracePt t="5630" x="10820400" y="5727700"/>
          <p14:tracePt t="5646" x="10721975" y="5791200"/>
          <p14:tracePt t="5663" x="10604500" y="5854700"/>
          <p14:tracePt t="5681" x="10479088" y="5926138"/>
          <p14:tracePt t="5697" x="10417175" y="5943600"/>
          <p14:tracePt t="5713" x="10363200" y="5961063"/>
          <p14:tracePt t="5730" x="10299700" y="5997575"/>
          <p14:tracePt t="5746" x="10210800" y="6051550"/>
          <p14:tracePt t="5763" x="10085388" y="6140450"/>
          <p14:tracePt t="5780" x="9969500" y="6203950"/>
          <p14:tracePt t="5796" x="9879013" y="6257925"/>
          <p14:tracePt t="5813" x="9807575" y="6292850"/>
          <p14:tracePt t="5830" x="9763125" y="6319838"/>
          <p14:tracePt t="5846" x="9726613" y="6337300"/>
          <p14:tracePt t="5863" x="9709150" y="6356350"/>
          <p14:tracePt t="5881" x="9699625" y="6356350"/>
          <p14:tracePt t="5897" x="9690100" y="6356350"/>
          <p14:tracePt t="5913" x="9664700" y="6364288"/>
          <p14:tracePt t="5930" x="9637713" y="6364288"/>
          <p14:tracePt t="5946" x="9591675" y="6364288"/>
          <p14:tracePt t="5963" x="9574213" y="6373813"/>
          <p14:tracePt t="5981" x="9556750" y="6373813"/>
          <p14:tracePt t="5997" x="9547225" y="6373813"/>
          <p14:tracePt t="6066" x="9537700" y="6373813"/>
          <p14:tracePt t="6097" x="9537700" y="6364288"/>
          <p14:tracePt t="6122" x="9537700" y="6356350"/>
          <p14:tracePt t="6138" x="9537700" y="6346825"/>
          <p14:tracePt t="6170" x="9537700" y="6337300"/>
          <p14:tracePt t="6201" x="9537700" y="6329363"/>
          <p14:tracePt t="6297" x="9537700" y="6319838"/>
          <p14:tracePt t="6315" x="9537700" y="6311900"/>
          <p14:tracePt t="6330" x="9547225" y="6302375"/>
          <p14:tracePt t="6369" x="9556750" y="6302375"/>
          <p14:tracePt t="6378" x="9564688" y="6302375"/>
          <p14:tracePt t="6385" x="9564688" y="6292850"/>
          <p14:tracePt t="6401" x="9574213" y="6292850"/>
          <p14:tracePt t="6413" x="9574213" y="6284913"/>
          <p14:tracePt t="6430" x="9583738" y="6284913"/>
          <p14:tracePt t="6447" x="9583738" y="6275388"/>
          <p14:tracePt t="6463" x="9591675" y="6265863"/>
          <p14:tracePt t="6480" x="9601200" y="6265863"/>
          <p14:tracePt t="6578" x="9601200" y="6257925"/>
          <p14:tracePt t="6593" x="9591675" y="6257925"/>
          <p14:tracePt t="6610" x="9583738" y="6257925"/>
          <p14:tracePt t="6617" x="9574213" y="6257925"/>
          <p14:tracePt t="6630" x="9547225" y="6248400"/>
          <p14:tracePt t="6647" x="9520238" y="6248400"/>
          <p14:tracePt t="6663" x="9466263" y="6248400"/>
          <p14:tracePt t="6682" x="9421813" y="6248400"/>
          <p14:tracePt t="6697" x="9394825" y="6238875"/>
          <p14:tracePt t="6731" x="9385300" y="6238875"/>
          <p14:tracePt t="6754" x="9377363" y="6238875"/>
          <p14:tracePt t="6763" x="9367838" y="6238875"/>
          <p14:tracePt t="6780" x="9332913" y="6238875"/>
          <p14:tracePt t="6796" x="9296400" y="6238875"/>
          <p14:tracePt t="6813" x="9251950" y="6238875"/>
          <p14:tracePt t="6830" x="9215438" y="6230938"/>
          <p14:tracePt t="6847" x="9207500" y="6221413"/>
          <p14:tracePt t="6863" x="9207500" y="6211888"/>
          <p14:tracePt t="7106" x="9207500" y="6203950"/>
          <p14:tracePt t="7132" x="9207500" y="6194425"/>
          <p14:tracePt t="7140" x="9224963" y="6184900"/>
          <p14:tracePt t="7150" x="9224963" y="6176963"/>
          <p14:tracePt t="7165" x="9215438" y="6167438"/>
          <p14:tracePt t="7180" x="9215438" y="6159500"/>
          <p14:tracePt t="7197" x="9215438" y="6149975"/>
          <p14:tracePt t="7213" x="9207500" y="6140450"/>
          <p14:tracePt t="7230" x="9207500" y="6132513"/>
          <p14:tracePt t="7246" x="9197975" y="6132513"/>
          <p14:tracePt t="7263" x="9188450" y="6132513"/>
          <p14:tracePt t="7282" x="9161463" y="6122988"/>
          <p14:tracePt t="7297" x="9126538" y="6122988"/>
          <p14:tracePt t="7313" x="9107488" y="6122988"/>
          <p14:tracePt t="7330" x="9090025" y="6113463"/>
          <p14:tracePt t="7347" x="9063038" y="6105525"/>
          <p14:tracePt t="7363" x="9045575" y="6096000"/>
          <p14:tracePt t="7380" x="9036050" y="6096000"/>
          <p14:tracePt t="7397" x="9028113" y="6096000"/>
          <p14:tracePt t="7413" x="9018588" y="6096000"/>
          <p14:tracePt t="7430" x="9009063" y="6096000"/>
          <p14:tracePt t="7447" x="8991600" y="6086475"/>
          <p14:tracePt t="7463" x="8974138" y="6086475"/>
          <p14:tracePt t="7482" x="8937625" y="6086475"/>
          <p14:tracePt t="7498" x="8910638" y="6078538"/>
          <p14:tracePt t="7513" x="8883650" y="6078538"/>
          <p14:tracePt t="7530" x="8866188" y="6078538"/>
          <p14:tracePt t="7563" x="8856663" y="6078538"/>
          <p14:tracePt t="7585" x="8839200" y="6078538"/>
          <p14:tracePt t="7601" x="8829675" y="6078538"/>
          <p14:tracePt t="7617" x="8812213" y="6078538"/>
          <p14:tracePt t="7642" x="8802688" y="6078538"/>
          <p14:tracePt t="7649" x="8794750" y="6078538"/>
          <p14:tracePt t="7663" x="8785225" y="6078538"/>
          <p14:tracePt t="7682" x="8775700" y="6078538"/>
          <p14:tracePt t="7697" x="8767763" y="6078538"/>
          <p14:tracePt t="7713" x="8740775" y="6078538"/>
          <p14:tracePt t="7730" x="8731250" y="6078538"/>
          <p14:tracePt t="7747" x="8704263" y="6069013"/>
          <p14:tracePt t="7763" x="8686800" y="6069013"/>
          <p14:tracePt t="7780" x="8669338" y="6059488"/>
          <p14:tracePt t="7797" x="8632825" y="6051550"/>
          <p14:tracePt t="7813" x="8605838" y="6042025"/>
          <p14:tracePt t="7830" x="8561388" y="6024563"/>
          <p14:tracePt t="7847" x="8497888" y="6007100"/>
          <p14:tracePt t="7864" x="8382000" y="5953125"/>
          <p14:tracePt t="7881" x="8148638" y="5889625"/>
          <p14:tracePt t="7897" x="7988300" y="5827713"/>
          <p14:tracePt t="7913" x="7762875" y="5754688"/>
          <p14:tracePt t="7930" x="7504113" y="5692775"/>
          <p14:tracePt t="7947" x="7180263" y="5602288"/>
          <p14:tracePt t="7963" x="6840538" y="5503863"/>
          <p14:tracePt t="7980" x="6400800" y="5378450"/>
          <p14:tracePt t="7997" x="6032500" y="5262563"/>
          <p14:tracePt t="8014" x="5773738" y="5191125"/>
          <p14:tracePt t="8030" x="5594350" y="5137150"/>
          <p14:tracePt t="8047" x="5468938" y="5092700"/>
          <p14:tracePt t="8063" x="5351463" y="5046663"/>
          <p14:tracePt t="8080" x="5208588" y="5002213"/>
          <p14:tracePt t="8096" x="5110163" y="4975225"/>
          <p14:tracePt t="8113" x="5019675" y="4965700"/>
          <p14:tracePt t="8130" x="4957763" y="4957763"/>
          <p14:tracePt t="8146" x="4930775" y="4957763"/>
          <p14:tracePt t="8163" x="4921250" y="4957763"/>
          <p14:tracePt t="8196" x="4913313" y="4957763"/>
          <p14:tracePt t="8213" x="4903788" y="4957763"/>
          <p14:tracePt t="8240" x="4894263" y="4957763"/>
          <p14:tracePt t="8248" x="4876800" y="4948238"/>
          <p14:tracePt t="8263" x="4876800" y="4940300"/>
          <p14:tracePt t="8280" x="4859338" y="4940300"/>
          <p14:tracePt t="8512" x="4859338" y="4930775"/>
          <p14:tracePt t="8520" x="4859338" y="4921250"/>
          <p14:tracePt t="8530" x="4859338" y="4913313"/>
          <p14:tracePt t="8546" x="4859338" y="4894263"/>
          <p14:tracePt t="8563" x="4849813" y="4849813"/>
          <p14:tracePt t="8580" x="4778375" y="4795838"/>
          <p14:tracePt t="8596" x="4670425" y="4751388"/>
          <p14:tracePt t="8613" x="4581525" y="4714875"/>
          <p14:tracePt t="8630" x="4491038" y="4697413"/>
          <p14:tracePt t="8646" x="4402138" y="4670425"/>
          <p14:tracePt t="8663" x="4348163" y="4652963"/>
          <p14:tracePt t="8680" x="4257675" y="4625975"/>
          <p14:tracePt t="8696" x="4213225" y="4608513"/>
          <p14:tracePt t="8713" x="4141788" y="4581525"/>
          <p14:tracePt t="8730" x="4060825" y="4545013"/>
          <p14:tracePt t="8746" x="3944938" y="4491038"/>
          <p14:tracePt t="8763" x="3819525" y="4437063"/>
          <p14:tracePt t="8780" x="3711575" y="4392613"/>
          <p14:tracePt t="8796" x="3613150" y="4356100"/>
          <p14:tracePt t="8813" x="3541713" y="4311650"/>
          <p14:tracePt t="8830" x="3487738" y="4276725"/>
          <p14:tracePt t="8846" x="3433763" y="4240213"/>
          <p14:tracePt t="8863" x="3379788" y="4195763"/>
          <p14:tracePt t="8880" x="3271838" y="4132263"/>
          <p14:tracePt t="8897" x="3236913" y="4097338"/>
          <p14:tracePt t="8913" x="3190875" y="4060825"/>
          <p14:tracePt t="8930" x="3136900" y="4016375"/>
          <p14:tracePt t="8946" x="3101975" y="3979863"/>
          <p14:tracePt t="8963" x="3074988" y="3935413"/>
          <p14:tracePt t="8980" x="3038475" y="3898900"/>
          <p14:tracePt t="8996" x="2994025" y="3846513"/>
          <p14:tracePt t="9013" x="2940050" y="3792538"/>
          <p14:tracePt t="9030" x="2886075" y="3746500"/>
          <p14:tracePt t="9046" x="2824163" y="3702050"/>
          <p14:tracePt t="9063" x="2760663" y="3648075"/>
          <p14:tracePt t="9081" x="2662238" y="3576638"/>
          <p14:tracePt t="9097" x="2600325" y="3541713"/>
          <p14:tracePt t="9113" x="2536825" y="3514725"/>
          <p14:tracePt t="9130" x="2474913" y="3478213"/>
          <p14:tracePt t="9146" x="2420938" y="3441700"/>
          <p14:tracePt t="9163" x="2357438" y="3424238"/>
          <p14:tracePt t="9180" x="2312988" y="3397250"/>
          <p14:tracePt t="9197" x="2268538" y="3389313"/>
          <p14:tracePt t="9213" x="2241550" y="3370263"/>
          <p14:tracePt t="9230" x="2205038" y="3362325"/>
          <p14:tracePt t="9247" x="2187575" y="3352800"/>
          <p14:tracePt t="9263" x="2170113" y="3343275"/>
          <p14:tracePt t="9281" x="2143125" y="3335338"/>
          <p14:tracePt t="9296" x="2116138" y="3335338"/>
          <p14:tracePt t="9313" x="2106613" y="3335338"/>
          <p14:tracePt t="9330" x="2097088" y="3335338"/>
          <p14:tracePt t="9346" x="2089150" y="3335338"/>
          <p14:tracePt t="9380" x="2079625" y="3335338"/>
          <p14:tracePt t="9397" x="2070100" y="3335338"/>
          <p14:tracePt t="9413" x="2062163" y="3343275"/>
          <p14:tracePt t="9430" x="2044700" y="3343275"/>
          <p14:tracePt t="9447" x="2025650" y="3362325"/>
          <p14:tracePt t="9463" x="1998663" y="3379788"/>
          <p14:tracePt t="9480" x="1936750" y="3406775"/>
          <p14:tracePt t="9497" x="1909763" y="3433763"/>
          <p14:tracePt t="9513" x="1873250" y="3451225"/>
          <p14:tracePt t="9530" x="1873250" y="3460750"/>
          <p14:tracePt t="9546" x="1865313" y="3460750"/>
          <p14:tracePt t="9563" x="1855788" y="3460750"/>
          <p14:tracePt t="9597" x="1846263" y="3468688"/>
          <p14:tracePt t="9613" x="1838325" y="3478213"/>
          <p14:tracePt t="9704" x="1846263" y="3478213"/>
          <p14:tracePt t="9712" x="1865313" y="3478213"/>
          <p14:tracePt t="9720" x="1882775" y="3478213"/>
          <p14:tracePt t="9730" x="1900238" y="3478213"/>
          <p14:tracePt t="9746" x="1963738" y="3478213"/>
          <p14:tracePt t="9763" x="2025650" y="3460750"/>
          <p14:tracePt t="9780" x="2097088" y="3441700"/>
          <p14:tracePt t="9797" x="2151063" y="3441700"/>
          <p14:tracePt t="9813" x="2214563" y="3424238"/>
          <p14:tracePt t="9830" x="2249488" y="3416300"/>
          <p14:tracePt t="9847" x="2286000" y="3397250"/>
          <p14:tracePt t="9863" x="2322513" y="3389313"/>
          <p14:tracePt t="9881" x="2366963" y="3379788"/>
          <p14:tracePt t="9897" x="2411413" y="3362325"/>
          <p14:tracePt t="9913" x="2428875" y="3362325"/>
          <p14:tracePt t="9930" x="2455863" y="3362325"/>
          <p14:tracePt t="9947" x="2492375" y="3352800"/>
          <p14:tracePt t="9963" x="2519363" y="3343275"/>
          <p14:tracePt t="9980" x="2563813" y="3325813"/>
          <p14:tracePt t="9997" x="2590800" y="3316288"/>
          <p14:tracePt t="10013" x="2627313" y="3316288"/>
          <p14:tracePt t="10030" x="2644775" y="3308350"/>
          <p14:tracePt t="10047" x="2662238" y="3298825"/>
          <p14:tracePt t="10063" x="2689225" y="3298825"/>
          <p14:tracePt t="10080" x="2752725" y="3289300"/>
          <p14:tracePt t="10096" x="2797175" y="3281363"/>
          <p14:tracePt t="10113" x="2851150" y="3271838"/>
          <p14:tracePt t="10130" x="2895600" y="3271838"/>
          <p14:tracePt t="10147" x="2932113" y="3263900"/>
          <p14:tracePt t="10163" x="2967038" y="3254375"/>
          <p14:tracePt t="10180" x="3011488" y="3254375"/>
          <p14:tracePt t="10197" x="3065463" y="3244850"/>
          <p14:tracePt t="10213" x="3128963" y="3236913"/>
          <p14:tracePt t="10230" x="3190875" y="3217863"/>
          <p14:tracePt t="10247" x="3263900" y="3209925"/>
          <p14:tracePt t="10263" x="3343275" y="3200400"/>
          <p14:tracePt t="10280" x="3460750" y="3190875"/>
          <p14:tracePt t="10297" x="3522663" y="3182938"/>
          <p14:tracePt t="10313" x="3594100" y="3163888"/>
          <p14:tracePt t="10330" x="3648075" y="3163888"/>
          <p14:tracePt t="10347" x="3702050" y="3155950"/>
          <p14:tracePt t="10363" x="3773488" y="3146425"/>
          <p14:tracePt t="10380" x="3846513" y="3136900"/>
          <p14:tracePt t="10397" x="3925888" y="3119438"/>
          <p14:tracePt t="10413" x="3989388" y="3111500"/>
          <p14:tracePt t="10430" x="4070350" y="3101975"/>
          <p14:tracePt t="10447" x="4132263" y="3074988"/>
          <p14:tracePt t="10463" x="4195763" y="3057525"/>
          <p14:tracePt t="10481" x="4276725" y="3038475"/>
          <p14:tracePt t="10497" x="4330700" y="3038475"/>
          <p14:tracePt t="10514" x="4375150" y="3030538"/>
          <p14:tracePt t="10530" x="4429125" y="3030538"/>
          <p14:tracePt t="10547" x="4483100" y="3003550"/>
          <p14:tracePt t="10563" x="4545013" y="2984500"/>
          <p14:tracePt t="10580" x="4625975" y="2967038"/>
          <p14:tracePt t="10597" x="4687888" y="2949575"/>
          <p14:tracePt t="10613" x="4751388" y="2940050"/>
          <p14:tracePt t="10630" x="4795838" y="2932113"/>
          <p14:tracePt t="10647" x="4849813" y="2922588"/>
          <p14:tracePt t="10663" x="4886325" y="2922588"/>
          <p14:tracePt t="10680" x="4965700" y="2905125"/>
          <p14:tracePt t="10697" x="5002213" y="2895600"/>
          <p14:tracePt t="10713" x="5029200" y="2886075"/>
          <p14:tracePt t="10730" x="5065713" y="2878138"/>
          <p14:tracePt t="10747" x="5100638" y="2868613"/>
          <p14:tracePt t="10763" x="5145088" y="2859088"/>
          <p14:tracePt t="10780" x="5172075" y="2841625"/>
          <p14:tracePt t="10797" x="5199063" y="2832100"/>
          <p14:tracePt t="10814" x="5235575" y="2806700"/>
          <p14:tracePt t="10830" x="5270500" y="2787650"/>
          <p14:tracePt t="10847" x="5307013" y="2770188"/>
          <p14:tracePt t="10864" x="5360988" y="2743200"/>
          <p14:tracePt t="10881" x="5422900" y="2716213"/>
          <p14:tracePt t="10897" x="5449888" y="2698750"/>
          <p14:tracePt t="10914" x="5486400" y="2689225"/>
          <p14:tracePt t="10930" x="5513388" y="2679700"/>
          <p14:tracePt t="10947" x="5540375" y="2671763"/>
          <p14:tracePt t="10963" x="5567363" y="2662238"/>
          <p14:tracePt t="10980" x="5575300" y="2662238"/>
          <p14:tracePt t="10997" x="5594350" y="2662238"/>
          <p14:tracePt t="11014" x="5602288" y="2662238"/>
          <p14:tracePt t="11031" x="5611813" y="2662238"/>
          <p14:tracePt t="11047" x="5656263" y="2654300"/>
          <p14:tracePt t="11064" x="5702300" y="2644775"/>
          <p14:tracePt t="11080" x="5773738" y="2635250"/>
          <p14:tracePt t="11097" x="5827713" y="2627313"/>
          <p14:tracePt t="11113" x="5862638" y="2627313"/>
          <p14:tracePt t="11130" x="5907088" y="2627313"/>
          <p14:tracePt t="11147" x="5943600" y="2627313"/>
          <p14:tracePt t="11163" x="6007100" y="2600325"/>
          <p14:tracePt t="11180" x="6051550" y="2590800"/>
          <p14:tracePt t="11197" x="6086475" y="2573338"/>
          <p14:tracePt t="11214" x="6122988" y="2573338"/>
          <p14:tracePt t="11230" x="6140450" y="2563813"/>
          <p14:tracePt t="11247" x="6184900" y="2554288"/>
          <p14:tracePt t="11263" x="6238875" y="2546350"/>
          <p14:tracePt t="11281" x="6346825" y="2519363"/>
          <p14:tracePt t="11297" x="6400800" y="2492375"/>
          <p14:tracePt t="11313" x="6454775" y="2474913"/>
          <p14:tracePt t="11330" x="6481763" y="2465388"/>
          <p14:tracePt t="11347" x="6516688" y="2465388"/>
          <p14:tracePt t="11363" x="6570663" y="2438400"/>
          <p14:tracePt t="11380" x="6634163" y="2428875"/>
          <p14:tracePt t="11397" x="6696075" y="2401888"/>
          <p14:tracePt t="11414" x="6750050" y="2393950"/>
          <p14:tracePt t="11430" x="6786563" y="2374900"/>
          <p14:tracePt t="11447" x="6831013" y="2366963"/>
          <p14:tracePt t="11464" x="6858000" y="2357438"/>
          <p14:tracePt t="11481" x="6929438" y="2339975"/>
          <p14:tracePt t="11497" x="7019925" y="2303463"/>
          <p14:tracePt t="11514" x="7099300" y="2276475"/>
          <p14:tracePt t="11530" x="7153275" y="2249488"/>
          <p14:tracePt t="11547" x="7180263" y="2241550"/>
          <p14:tracePt t="11563" x="7189788" y="2241550"/>
          <p14:tracePt t="11580" x="7207250" y="2241550"/>
          <p14:tracePt t="11597" x="7234238" y="2232025"/>
          <p14:tracePt t="11613" x="7270750" y="2222500"/>
          <p14:tracePt t="11630" x="7315200" y="2205038"/>
          <p14:tracePt t="11647" x="7378700" y="2197100"/>
          <p14:tracePt t="11664" x="7423150" y="2187575"/>
          <p14:tracePt t="11680" x="7467600" y="2178050"/>
          <p14:tracePt t="11697" x="7485063" y="2178050"/>
          <p14:tracePt t="11714" x="7521575" y="2170113"/>
          <p14:tracePt t="11730" x="7539038" y="2160588"/>
          <p14:tracePt t="11747" x="7566025" y="2160588"/>
          <p14:tracePt t="11764" x="7583488" y="2160588"/>
          <p14:tracePt t="11780" x="7593013" y="2151063"/>
          <p14:tracePt t="11797" x="7620000" y="2151063"/>
          <p14:tracePt t="11814" x="7646988" y="2143125"/>
          <p14:tracePt t="11830" x="7664450" y="2143125"/>
          <p14:tracePt t="11847" x="7691438" y="2143125"/>
          <p14:tracePt t="11864" x="7708900" y="2133600"/>
          <p14:tracePt t="11880" x="7727950" y="2133600"/>
          <p14:tracePt t="11897" x="7727950" y="2124075"/>
          <p14:tracePt t="11914" x="7735888" y="2124075"/>
          <p14:tracePt t="12177" x="7735888" y="2133600"/>
          <p14:tracePt t="12321" x="7735888" y="2143125"/>
          <p14:tracePt t="12457" x="7727950" y="2151063"/>
          <p14:tracePt t="12513" x="7718425" y="2151063"/>
          <p14:tracePt t="12585" x="7708900" y="2160588"/>
          <p14:tracePt t="12921" x="7700963" y="2160588"/>
          <p14:tracePt t="12969" x="7691438" y="2170113"/>
          <p14:tracePt t="12977" x="7683500" y="2178050"/>
          <p14:tracePt t="12985" x="7656513" y="2178050"/>
          <p14:tracePt t="12997" x="7646988" y="2178050"/>
          <p14:tracePt t="13025" x="7629525" y="2187575"/>
          <p14:tracePt t="13033" x="7610475" y="2197100"/>
          <p14:tracePt t="13049" x="7602538" y="2197100"/>
          <p14:tracePt t="13073" x="7593013" y="2197100"/>
          <p14:tracePt t="13145" x="7583488" y="2205038"/>
          <p14:tracePt t="13281" x="7575550" y="2205038"/>
          <p14:tracePt t="13297" x="7566025" y="2205038"/>
          <p14:tracePt t="13305" x="7556500" y="2205038"/>
          <p14:tracePt t="13314" x="7539038" y="2205038"/>
          <p14:tracePt t="13330" x="7512050" y="2214563"/>
          <p14:tracePt t="13347" x="7477125" y="2214563"/>
          <p14:tracePt t="13364" x="7413625" y="2214563"/>
          <p14:tracePt t="13380" x="7305675" y="2214563"/>
          <p14:tracePt t="13397" x="7243763" y="2214563"/>
          <p14:tracePt t="13414" x="7135813" y="2222500"/>
          <p14:tracePt t="13431" x="6992938" y="2222500"/>
          <p14:tracePt t="13447" x="6875463" y="2222500"/>
          <p14:tracePt t="13464" x="6705600" y="2214563"/>
          <p14:tracePt t="13481" x="6489700" y="2178050"/>
          <p14:tracePt t="13497" x="6319838" y="2151063"/>
          <p14:tracePt t="13514" x="6122988" y="2089150"/>
          <p14:tracePt t="13530" x="5916613" y="2017713"/>
          <p14:tracePt t="13547" x="5737225" y="1936750"/>
          <p14:tracePt t="13564" x="5530850" y="1846263"/>
          <p14:tracePt t="13581" x="5172075" y="1747838"/>
          <p14:tracePt t="13597" x="4832350" y="1649413"/>
          <p14:tracePt t="13614" x="4508500" y="1550988"/>
          <p14:tracePt t="13631" x="4249738" y="1443038"/>
          <p14:tracePt t="13647" x="3962400" y="1317625"/>
          <p14:tracePt t="13664" x="3746500" y="1219200"/>
          <p14:tracePt t="13681" x="3532188" y="1103313"/>
          <p14:tracePt t="13697" x="3433763" y="1057275"/>
          <p14:tracePt t="13714" x="3343275" y="1039813"/>
          <p14:tracePt t="13730" x="3271838" y="1030288"/>
          <p14:tracePt t="13747" x="3209925" y="1022350"/>
          <p14:tracePt t="13764" x="3136900" y="1012825"/>
          <p14:tracePt t="13781" x="3038475" y="995363"/>
          <p14:tracePt t="13797" x="2895600" y="977900"/>
          <p14:tracePt t="13814" x="2743200" y="958850"/>
          <p14:tracePt t="13831" x="2635250" y="958850"/>
          <p14:tracePt t="13847" x="2546350" y="958850"/>
          <p14:tracePt t="13864" x="2474913" y="958850"/>
          <p14:tracePt t="13881" x="2322513" y="931863"/>
          <p14:tracePt t="13897" x="2249488" y="931863"/>
          <p14:tracePt t="13914" x="2178050" y="931863"/>
          <p14:tracePt t="13931" x="2124075" y="931863"/>
          <p14:tracePt t="13947" x="2106613" y="931863"/>
          <p14:tracePt t="13964" x="2070100" y="931863"/>
          <p14:tracePt t="13981" x="2035175" y="941388"/>
          <p14:tracePt t="13998" x="1981200" y="950913"/>
          <p14:tracePt t="14014" x="1927225" y="950913"/>
          <p14:tracePt t="14031" x="1882775" y="968375"/>
          <p14:tracePt t="14047" x="1865313" y="968375"/>
          <p14:tracePt t="14064" x="1855788" y="977900"/>
          <p14:tracePt t="14081" x="1855788" y="985838"/>
          <p14:tracePt t="14097" x="1855788" y="1003300"/>
          <p14:tracePt t="14114" x="1855788" y="1022350"/>
          <p14:tracePt t="14131" x="1855788" y="1039813"/>
          <p14:tracePt t="14147" x="1855788" y="1057275"/>
          <p14:tracePt t="14164" x="1855788" y="1076325"/>
          <p14:tracePt t="14249" x="1855788" y="1084263"/>
          <p14:tracePt t="14273" x="1865313" y="1084263"/>
          <p14:tracePt t="14281" x="1873250" y="1084263"/>
          <p14:tracePt t="14289" x="1892300" y="1084263"/>
          <p14:tracePt t="14297" x="1909763" y="1084263"/>
          <p14:tracePt t="14314" x="1954213" y="1084263"/>
          <p14:tracePt t="14331" x="1981200" y="1084263"/>
          <p14:tracePt t="14347" x="2008188" y="1084263"/>
          <p14:tracePt t="14364" x="2017713" y="1084263"/>
          <p14:tracePt t="14397" x="2035175" y="1084263"/>
          <p14:tracePt t="14414" x="2052638" y="1084263"/>
          <p14:tracePt t="14431" x="2070100" y="1093788"/>
          <p14:tracePt t="14448" x="2079625" y="1093788"/>
          <p14:tracePt t="14482" x="2079625" y="1103313"/>
          <p14:tracePt t="14497" x="2079625" y="1111250"/>
          <p14:tracePt t="14514" x="2035175" y="1111250"/>
          <p14:tracePt t="14531" x="1998663" y="1111250"/>
          <p14:tracePt t="14547" x="1971675" y="1120775"/>
          <p14:tracePt t="14609" x="1981200" y="1120775"/>
          <p14:tracePt t="14617" x="2008188" y="1120775"/>
          <p14:tracePt t="14625" x="2035175" y="1120775"/>
          <p14:tracePt t="14633" x="2070100" y="1120775"/>
          <p14:tracePt t="14647" x="2116138" y="1120775"/>
          <p14:tracePt t="14664" x="2170113" y="1120775"/>
          <p14:tracePt t="14681" x="2187575" y="1120775"/>
          <p14:tracePt t="14705" x="2187575" y="1130300"/>
          <p14:tracePt t="14721" x="2178050" y="1138238"/>
          <p14:tracePt t="14731" x="2151063" y="1138238"/>
          <p14:tracePt t="14747" x="2089150" y="1147763"/>
          <p14:tracePt t="14764" x="2052638" y="1147763"/>
          <p14:tracePt t="14781" x="2035175" y="1147763"/>
          <p14:tracePt t="14798" x="2025650" y="1147763"/>
          <p14:tracePt t="14841" x="2035175" y="1147763"/>
          <p14:tracePt t="14849" x="2062163" y="1147763"/>
          <p14:tracePt t="14864" x="2089150" y="1147763"/>
          <p14:tracePt t="14881" x="2133600" y="1155700"/>
          <p14:tracePt t="14914" x="2143125" y="1155700"/>
          <p14:tracePt t="15033" x="2133600" y="1155700"/>
          <p14:tracePt t="15249" x="2124075" y="1155700"/>
          <p14:tracePt t="15385" x="2124075" y="1147763"/>
          <p14:tracePt t="16057" x="2124075" y="1155700"/>
          <p14:tracePt t="16066" x="2124075" y="1165225"/>
          <p14:tracePt t="16073" x="2124075" y="1192213"/>
          <p14:tracePt t="16081" x="2124075" y="1209675"/>
          <p14:tracePt t="16098" x="2124075" y="1273175"/>
          <p14:tracePt t="16114" x="2116138" y="1371600"/>
          <p14:tracePt t="16131" x="2089150" y="1514475"/>
          <p14:tracePt t="16148" x="2035175" y="1666875"/>
          <p14:tracePt t="16164" x="1971675" y="1819275"/>
          <p14:tracePt t="16181" x="1927225" y="1981200"/>
          <p14:tracePt t="16198" x="1909763" y="2133600"/>
          <p14:tracePt t="16215" x="1909763" y="2295525"/>
          <p14:tracePt t="16231" x="1909763" y="2438400"/>
          <p14:tracePt t="16248" x="1909763" y="2546350"/>
          <p14:tracePt t="16264" x="1909763" y="2627313"/>
          <p14:tracePt t="16281" x="1892300" y="2733675"/>
          <p14:tracePt t="16298" x="1873250" y="2814638"/>
          <p14:tracePt t="16314" x="1811338" y="2922588"/>
          <p14:tracePt t="16331" x="1739900" y="3048000"/>
          <p14:tracePt t="16348" x="1649413" y="3182938"/>
          <p14:tracePt t="16364" x="1533525" y="3316288"/>
          <p14:tracePt t="16381" x="1425575" y="3433763"/>
          <p14:tracePt t="16398" x="1327150" y="3559175"/>
          <p14:tracePt t="16415" x="1246188" y="3648075"/>
          <p14:tracePt t="16431" x="1192213" y="3721100"/>
          <p14:tracePt t="16448" x="1138238" y="3783013"/>
          <p14:tracePt t="16465" x="1120775" y="3819525"/>
          <p14:tracePt t="16481" x="1120775" y="3827463"/>
          <p14:tracePt t="16514" x="1103313" y="3836988"/>
          <p14:tracePt t="16531" x="1076325" y="3854450"/>
          <p14:tracePt t="16548" x="1022350" y="3873500"/>
          <p14:tracePt t="16565" x="1003300" y="3881438"/>
          <p14:tracePt t="16609" x="1003300" y="3873500"/>
          <p14:tracePt t="16617" x="1022350" y="3873500"/>
          <p14:tracePt t="16631" x="1039813" y="3863975"/>
          <p14:tracePt t="16648" x="1057275" y="3846513"/>
          <p14:tracePt t="16666" x="1120775" y="3792538"/>
          <p14:tracePt t="16681" x="1165225" y="3746500"/>
          <p14:tracePt t="16698" x="1201738" y="3729038"/>
          <p14:tracePt t="16715" x="1228725" y="3721100"/>
          <p14:tracePt t="16731" x="1246188" y="3711575"/>
          <p14:tracePt t="16748" x="1263650" y="3711575"/>
          <p14:tracePt t="16764" x="1282700" y="3702050"/>
          <p14:tracePt t="16781" x="1300163" y="3702050"/>
          <p14:tracePt t="16798" x="1308100" y="3702050"/>
          <p14:tracePt t="16815" x="1317625" y="3702050"/>
          <p14:tracePt t="16831" x="1327150" y="3694113"/>
          <p14:tracePt t="16848" x="1344613" y="3694113"/>
          <p14:tracePt t="16865" x="1398588" y="3694113"/>
          <p14:tracePt t="16881" x="1452563" y="3694113"/>
          <p14:tracePt t="16898" x="1497013" y="3684588"/>
          <p14:tracePt t="16915" x="1514475" y="3675063"/>
          <p14:tracePt t="16931" x="1533525" y="3675063"/>
          <p14:tracePt t="16948" x="1568450" y="3657600"/>
          <p14:tracePt t="16964" x="1622425" y="3621088"/>
          <p14:tracePt t="16981" x="1676400" y="3594100"/>
          <p14:tracePt t="16998" x="1739900" y="3568700"/>
          <p14:tracePt t="17015" x="1792288" y="3541713"/>
          <p14:tracePt t="17031" x="1819275" y="3522663"/>
          <p14:tracePt t="17048" x="1828800" y="3522663"/>
          <p14:tracePt t="17064" x="1846263" y="3514725"/>
          <p14:tracePt t="17081" x="1865313" y="3514725"/>
          <p14:tracePt t="17098" x="1882775" y="3514725"/>
          <p14:tracePt t="17114" x="1900238" y="3514725"/>
          <p14:tracePt t="17131" x="1944688" y="3505200"/>
          <p14:tracePt t="17148" x="1998663" y="3495675"/>
          <p14:tracePt t="17164" x="2062163" y="3468688"/>
          <p14:tracePt t="17181" x="2116138" y="3460750"/>
          <p14:tracePt t="17198" x="2160588" y="3451225"/>
          <p14:tracePt t="17215" x="2187575" y="3451225"/>
          <p14:tracePt t="17232" x="2232025" y="3451225"/>
          <p14:tracePt t="17248" x="2268538" y="3451225"/>
          <p14:tracePt t="17265" x="2330450" y="3433763"/>
          <p14:tracePt t="17281" x="2366963" y="3433763"/>
          <p14:tracePt t="17298" x="2411413" y="3433763"/>
          <p14:tracePt t="17315" x="2455863" y="3424238"/>
          <p14:tracePt t="17331" x="2482850" y="3424238"/>
          <p14:tracePt t="17348" x="2527300" y="3424238"/>
          <p14:tracePt t="17365" x="2581275" y="3406775"/>
          <p14:tracePt t="17381" x="2617788" y="3406775"/>
          <p14:tracePt t="17398" x="2662238" y="3397250"/>
          <p14:tracePt t="17415" x="2716213" y="3389313"/>
          <p14:tracePt t="17431" x="2770188" y="3379788"/>
          <p14:tracePt t="17448" x="2824163" y="3370263"/>
          <p14:tracePt t="17465" x="2940050" y="3343275"/>
          <p14:tracePt t="17482" x="3038475" y="3308350"/>
          <p14:tracePt t="17498" x="3128963" y="3281363"/>
          <p14:tracePt t="17515" x="3209925" y="3244850"/>
          <p14:tracePt t="17531" x="3271838" y="3227388"/>
          <p14:tracePt t="17548" x="3343275" y="3209925"/>
          <p14:tracePt t="17564" x="3379788" y="3190875"/>
          <p14:tracePt t="17581" x="3424238" y="3182938"/>
          <p14:tracePt t="17598" x="3451225" y="3182938"/>
          <p14:tracePt t="17615" x="3468688" y="3173413"/>
          <p14:tracePt t="17631" x="3495675" y="3173413"/>
          <p14:tracePt t="17648" x="3532188" y="3163888"/>
          <p14:tracePt t="17665" x="3603625" y="3136900"/>
          <p14:tracePt t="17681" x="3667125" y="3119438"/>
          <p14:tracePt t="17698" x="3702050" y="3111500"/>
          <p14:tracePt t="17715" x="3738563" y="3101975"/>
          <p14:tracePt t="17732" x="3773488" y="3092450"/>
          <p14:tracePt t="17748" x="3819525" y="3084513"/>
          <p14:tracePt t="17765" x="3863975" y="3065463"/>
          <p14:tracePt t="17781" x="3925888" y="3057525"/>
          <p14:tracePt t="17798" x="3971925" y="3038475"/>
          <p14:tracePt t="17815" x="4025900" y="3030538"/>
          <p14:tracePt t="17831" x="4078288" y="3030538"/>
          <p14:tracePt t="17848" x="4151313" y="3011488"/>
          <p14:tracePt t="17865" x="4276725" y="2994025"/>
          <p14:tracePt t="17881" x="4338638" y="2976563"/>
          <p14:tracePt t="17898" x="4383088" y="2967038"/>
          <p14:tracePt t="17915" x="4402138" y="2959100"/>
          <p14:tracePt t="17948" x="4410075" y="2959100"/>
          <p14:tracePt t="17965" x="4419600" y="2959100"/>
          <p14:tracePt t="17982" x="4437063" y="2949575"/>
          <p14:tracePt t="17998" x="4464050" y="2949575"/>
          <p14:tracePt t="18015" x="4473575" y="2940050"/>
          <p14:tracePt t="18241" x="4483100" y="2940050"/>
          <p14:tracePt t="18497" x="4491038" y="2940050"/>
          <p14:tracePt t="18506" x="4518025" y="2940050"/>
          <p14:tracePt t="18515" x="4535488" y="2949575"/>
          <p14:tracePt t="18531" x="4572000" y="2949575"/>
          <p14:tracePt t="18548" x="4616450" y="2949575"/>
          <p14:tracePt t="18565" x="4670425" y="2940050"/>
          <p14:tracePt t="18581" x="4697413" y="2940050"/>
          <p14:tracePt t="18598" x="4714875" y="2932113"/>
          <p14:tracePt t="18615" x="4733925" y="2922588"/>
          <p14:tracePt t="18631" x="4751388" y="2913063"/>
          <p14:tracePt t="18648" x="4768850" y="2913063"/>
          <p14:tracePt t="18665" x="4832350" y="2913063"/>
          <p14:tracePt t="18681" x="4876800" y="2905125"/>
          <p14:tracePt t="18698" x="4921250" y="2905125"/>
          <p14:tracePt t="18715" x="4975225" y="2895600"/>
          <p14:tracePt t="18732" x="5011738" y="2895600"/>
          <p14:tracePt t="18748" x="5056188" y="2886075"/>
          <p14:tracePt t="18765" x="5110163" y="2878138"/>
          <p14:tracePt t="18781" x="5154613" y="2878138"/>
          <p14:tracePt t="18798" x="5208588" y="2878138"/>
          <p14:tracePt t="18815" x="5262563" y="2868613"/>
          <p14:tracePt t="18832" x="5289550" y="2859088"/>
          <p14:tracePt t="18848" x="5316538" y="2851150"/>
          <p14:tracePt t="18866" x="5334000" y="2841625"/>
          <p14:tracePt t="18882" x="5360988" y="2841625"/>
          <p14:tracePt t="18898" x="5387975" y="2832100"/>
          <p14:tracePt t="18915" x="5414963" y="2824163"/>
          <p14:tracePt t="18931" x="5486400" y="2806700"/>
          <p14:tracePt t="18948" x="5530850" y="2779713"/>
          <p14:tracePt t="18965" x="5611813" y="2752725"/>
          <p14:tracePt t="18982" x="5683250" y="2716213"/>
          <p14:tracePt t="18998" x="5764213" y="2698750"/>
          <p14:tracePt t="19015" x="5827713" y="2662238"/>
          <p14:tracePt t="19032" x="5880100" y="2644775"/>
          <p14:tracePt t="19048" x="5916613" y="2627313"/>
          <p14:tracePt t="19066" x="5953125" y="2600325"/>
          <p14:tracePt t="19082" x="5970588" y="2581275"/>
          <p14:tracePt t="19098" x="6007100" y="2573338"/>
          <p14:tracePt t="19115" x="6051550" y="2554288"/>
          <p14:tracePt t="19132" x="6122988" y="2527300"/>
          <p14:tracePt t="19148" x="6203950" y="2501900"/>
          <p14:tracePt t="19165" x="6265863" y="2482850"/>
          <p14:tracePt t="19182" x="6329363" y="2465388"/>
          <p14:tracePt t="19198" x="6364288" y="2465388"/>
          <p14:tracePt t="19215" x="6391275" y="2455863"/>
          <p14:tracePt t="19232" x="6418263" y="2447925"/>
          <p14:tracePt t="19248" x="6472238" y="2438400"/>
          <p14:tracePt t="19265" x="6597650" y="2401888"/>
          <p14:tracePt t="19282" x="6669088" y="2384425"/>
          <p14:tracePt t="19298" x="6750050" y="2374900"/>
          <p14:tracePt t="19315" x="6794500" y="2374900"/>
          <p14:tracePt t="19332" x="6858000" y="2374900"/>
          <p14:tracePt t="19348" x="6902450" y="2374900"/>
          <p14:tracePt t="19365" x="6956425" y="2374900"/>
          <p14:tracePt t="19382" x="7019925" y="2357438"/>
          <p14:tracePt t="19398" x="7064375" y="2349500"/>
          <p14:tracePt t="19415" x="7099300" y="2349500"/>
          <p14:tracePt t="19432" x="7135813" y="2349500"/>
          <p14:tracePt t="19448" x="7199313" y="2330450"/>
          <p14:tracePt t="19466" x="7324725" y="2295525"/>
          <p14:tracePt t="19482" x="7423150" y="2276475"/>
          <p14:tracePt t="19498" x="7494588" y="2259013"/>
          <p14:tracePt t="19515" x="7539038" y="2241550"/>
          <p14:tracePt t="19532" x="7583488" y="2232025"/>
          <p14:tracePt t="19548" x="7610475" y="2232025"/>
          <p14:tracePt t="19565" x="7646988" y="2222500"/>
          <p14:tracePt t="19582" x="7700963" y="2214563"/>
          <p14:tracePt t="19598" x="7735888" y="2197100"/>
          <p14:tracePt t="19615" x="7772400" y="2187575"/>
          <p14:tracePt t="19632" x="7808913" y="2170113"/>
          <p14:tracePt t="19648" x="7835900" y="2160588"/>
          <p14:tracePt t="19665" x="7888288" y="2151063"/>
          <p14:tracePt t="19682" x="7934325" y="2151063"/>
          <p14:tracePt t="19698" x="7978775" y="2143125"/>
          <p14:tracePt t="19715" x="8005763" y="2133600"/>
          <p14:tracePt t="19732" x="8050213" y="2124075"/>
          <p14:tracePt t="19748" x="8094663" y="2124075"/>
          <p14:tracePt t="19765" x="8140700" y="2116138"/>
          <p14:tracePt t="19782" x="8212138" y="2097088"/>
          <p14:tracePt t="19798" x="8274050" y="2089150"/>
          <p14:tracePt t="19815" x="8355013" y="2089150"/>
          <p14:tracePt t="19832" x="8399463" y="2079625"/>
          <p14:tracePt t="19848" x="8445500" y="2070100"/>
          <p14:tracePt t="19866" x="8489950" y="2062163"/>
          <p14:tracePt t="19882" x="8543925" y="2052638"/>
          <p14:tracePt t="19898" x="8588375" y="2035175"/>
          <p14:tracePt t="19915" x="8642350" y="2025650"/>
          <p14:tracePt t="19932" x="8704263" y="2008188"/>
          <p14:tracePt t="19948" x="8758238" y="1998663"/>
          <p14:tracePt t="19965" x="8829675" y="1990725"/>
          <p14:tracePt t="19982" x="8910638" y="1963738"/>
          <p14:tracePt t="19999" x="8964613" y="1944688"/>
          <p14:tracePt t="20015" x="9009063" y="1927225"/>
          <p14:tracePt t="20032" x="9045575" y="1917700"/>
          <p14:tracePt t="20048" x="9063038" y="1917700"/>
          <p14:tracePt t="20066" x="9117013" y="1900238"/>
          <p14:tracePt t="20082" x="9161463" y="1882775"/>
          <p14:tracePt t="20098" x="9242425" y="1865313"/>
          <p14:tracePt t="20115" x="9286875" y="1846263"/>
          <p14:tracePt t="20132" x="9323388" y="1838325"/>
          <p14:tracePt t="20148" x="9340850" y="1838325"/>
          <p14:tracePt t="20165" x="9367838" y="1828800"/>
          <p14:tracePt t="20182" x="9394825" y="1819275"/>
          <p14:tracePt t="20199" x="9448800" y="1801813"/>
          <p14:tracePt t="20215" x="9485313" y="1784350"/>
          <p14:tracePt t="20232" x="9520238" y="1774825"/>
          <p14:tracePt t="20248" x="9556750" y="1765300"/>
          <p14:tracePt t="20265" x="9610725" y="1747838"/>
          <p14:tracePt t="20282" x="9655175" y="1730375"/>
          <p14:tracePt t="20298" x="9690100" y="1720850"/>
          <p14:tracePt t="20315" x="9726613" y="1712913"/>
          <p14:tracePt t="20332" x="9763125" y="1703388"/>
          <p14:tracePt t="20348" x="9790113" y="1693863"/>
          <p14:tracePt t="20365" x="9817100" y="1685925"/>
          <p14:tracePt t="20382" x="9861550" y="1685925"/>
          <p14:tracePt t="20398" x="9879013" y="1685925"/>
          <p14:tracePt t="20432" x="9888538" y="1685925"/>
          <p14:tracePt t="20449" x="9906000" y="1685925"/>
          <p14:tracePt t="20465" x="9915525" y="1685925"/>
          <p14:tracePt t="20490" x="9923463" y="1685925"/>
          <p14:tracePt t="20730" x="9932988" y="1685925"/>
          <p14:tracePt t="20738" x="9959975" y="1685925"/>
          <p14:tracePt t="20748" x="9977438" y="1693863"/>
          <p14:tracePt t="20765" x="10021888" y="1720850"/>
          <p14:tracePt t="20782" x="10075863" y="1720850"/>
          <p14:tracePt t="20799" x="10147300" y="1720850"/>
          <p14:tracePt t="20815" x="10201275" y="1693863"/>
          <p14:tracePt t="20832" x="10264775" y="1685925"/>
          <p14:tracePt t="20849" x="10318750" y="1658938"/>
          <p14:tracePt t="20866" x="10444163" y="1649413"/>
          <p14:tracePt t="20882" x="10525125" y="1639888"/>
          <p14:tracePt t="20899" x="10587038" y="1631950"/>
          <p14:tracePt t="20915" x="10641013" y="1631950"/>
          <p14:tracePt t="20932" x="10685463" y="1631950"/>
          <p14:tracePt t="20948" x="10731500" y="1612900"/>
          <p14:tracePt t="20965" x="10766425" y="1604963"/>
          <p14:tracePt t="20982" x="10810875" y="1587500"/>
          <p14:tracePt t="20999" x="10837863" y="1568450"/>
          <p14:tracePt t="21015" x="10864850" y="1560513"/>
          <p14:tracePt t="21032" x="10901363" y="1541463"/>
          <p14:tracePt t="21049" x="10928350" y="1541463"/>
          <p14:tracePt t="21066" x="10963275" y="1514475"/>
          <p14:tracePt t="21082" x="11009313" y="1506538"/>
          <p14:tracePt t="21099" x="11053763" y="1497013"/>
          <p14:tracePt t="21115" x="11107738" y="1479550"/>
          <p14:tracePt t="21132" x="11169650" y="1460500"/>
          <p14:tracePt t="21149" x="11223625" y="1425575"/>
          <p14:tracePt t="21165" x="11260138" y="1398588"/>
          <p14:tracePt t="21182" x="11287125" y="1389063"/>
          <p14:tracePt t="21199" x="11304588" y="1381125"/>
          <p14:tracePt t="21215" x="11322050" y="1362075"/>
          <p14:tracePt t="21232" x="11366500" y="1335088"/>
          <p14:tracePt t="21249" x="11393488" y="1327150"/>
          <p14:tracePt t="21266" x="11447463" y="1300163"/>
          <p14:tracePt t="21282" x="11474450" y="1290638"/>
          <p14:tracePt t="21299" x="11510963" y="1273175"/>
          <p14:tracePt t="21315" x="11528425" y="1273175"/>
          <p14:tracePt t="21332" x="11537950" y="1273175"/>
          <p14:tracePt t="21349" x="11572875" y="1255713"/>
          <p14:tracePt t="21365" x="11618913" y="1255713"/>
          <p14:tracePt t="21382" x="11663363" y="1236663"/>
          <p14:tracePt t="21399" x="11690350" y="1228725"/>
          <p14:tracePt t="21415" x="11725275" y="1228725"/>
          <p14:tracePt t="21432" x="11771313" y="1228725"/>
          <p14:tracePt t="21449" x="11815763" y="1228725"/>
          <p14:tracePt t="21466" x="11887200" y="1219200"/>
          <p14:tracePt t="21482" x="11923713" y="1209675"/>
          <p14:tracePt t="21499" x="11941175" y="1209675"/>
          <p14:tracePt t="21515" x="11950700" y="1209675"/>
          <p14:tracePt t="21549" x="11976100" y="1209675"/>
          <p14:tracePt t="21565" x="12003088" y="1209675"/>
          <p14:tracePt t="21582" x="12030075" y="1209675"/>
          <p14:tracePt t="21599" x="12039600" y="1209675"/>
          <p14:tracePt t="21615" x="12049125" y="1209675"/>
          <p14:tracePt t="21738" x="12039600" y="1209675"/>
          <p14:tracePt t="21746" x="12012613" y="1209675"/>
          <p14:tracePt t="21754" x="11985625" y="1209675"/>
          <p14:tracePt t="21765" x="11941175" y="1209675"/>
          <p14:tracePt t="21782" x="11850688" y="1219200"/>
          <p14:tracePt t="21799" x="11744325" y="1219200"/>
          <p14:tracePt t="21816" x="11618913" y="1219200"/>
          <p14:tracePt t="21832" x="11456988" y="1228725"/>
          <p14:tracePt t="21849" x="11322050" y="1246188"/>
          <p14:tracePt t="21866" x="11080750" y="1308100"/>
          <p14:tracePt t="21882" x="10972800" y="1344613"/>
          <p14:tracePt t="21899" x="10856913" y="1371600"/>
          <p14:tracePt t="21915" x="10766425" y="1408113"/>
          <p14:tracePt t="21932" x="10668000" y="1443038"/>
          <p14:tracePt t="21949" x="10560050" y="1470025"/>
          <p14:tracePt t="21965" x="10434638" y="1506538"/>
          <p14:tracePt t="21982" x="10309225" y="1550988"/>
          <p14:tracePt t="21999" x="10210800" y="1604963"/>
          <p14:tracePt t="22016" x="10102850" y="1639888"/>
          <p14:tracePt t="22032" x="10021888" y="1649413"/>
          <p14:tracePt t="22049" x="9915525" y="1666875"/>
          <p14:tracePt t="22066" x="9771063" y="1693863"/>
          <p14:tracePt t="22082" x="9645650" y="1712913"/>
          <p14:tracePt t="22099" x="9547225" y="1730375"/>
          <p14:tracePt t="22115" x="9458325" y="1739900"/>
          <p14:tracePt t="22132" x="9350375" y="1757363"/>
          <p14:tracePt t="22149" x="9251950" y="1765300"/>
          <p14:tracePt t="22165" x="9170988" y="1765300"/>
          <p14:tracePt t="22182" x="9090025" y="1784350"/>
          <p14:tracePt t="22199" x="9001125" y="1801813"/>
          <p14:tracePt t="22215" x="8920163" y="1819275"/>
          <p14:tracePt t="22232" x="8848725" y="1838325"/>
          <p14:tracePt t="22249" x="8758238" y="1855788"/>
          <p14:tracePt t="22266" x="8669338" y="1865313"/>
          <p14:tracePt t="22282" x="8605838" y="1873250"/>
          <p14:tracePt t="22299" x="8551863" y="1873250"/>
          <p14:tracePt t="22315" x="8489950" y="1900238"/>
          <p14:tracePt t="22332" x="8445500" y="1909763"/>
          <p14:tracePt t="22349" x="8364538" y="1927225"/>
          <p14:tracePt t="22366" x="8266113" y="1944688"/>
          <p14:tracePt t="22382" x="8140700" y="1981200"/>
          <p14:tracePt t="22399" x="8050213" y="2008188"/>
          <p14:tracePt t="22416" x="7969250" y="2025650"/>
          <p14:tracePt t="22432" x="7915275" y="2044700"/>
          <p14:tracePt t="22449" x="7843838" y="2062163"/>
          <p14:tracePt t="22466" x="7754938" y="2062163"/>
          <p14:tracePt t="22482" x="7673975" y="2079625"/>
          <p14:tracePt t="22499" x="7583488" y="2116138"/>
          <p14:tracePt t="22516" x="7477125" y="2143125"/>
          <p14:tracePt t="22532" x="7404100" y="2160588"/>
          <p14:tracePt t="22549" x="7315200" y="2170113"/>
          <p14:tracePt t="22565" x="7234238" y="2178050"/>
          <p14:tracePt t="22582" x="7162800" y="2187575"/>
          <p14:tracePt t="22599" x="7064375" y="2197100"/>
          <p14:tracePt t="22616" x="6946900" y="2232025"/>
          <p14:tracePt t="22632" x="6858000" y="2259013"/>
          <p14:tracePt t="22649" x="6777038" y="2276475"/>
          <p14:tracePt t="22666" x="6651625" y="2286000"/>
          <p14:tracePt t="22682" x="6562725" y="2303463"/>
          <p14:tracePt t="22699" x="6472238" y="2312988"/>
          <p14:tracePt t="22715" x="6400800" y="2330450"/>
          <p14:tracePt t="22732" x="6292850" y="2349500"/>
          <p14:tracePt t="22749" x="6230938" y="2349500"/>
          <p14:tracePt t="22766" x="6149975" y="2357438"/>
          <p14:tracePt t="22782" x="6069013" y="2384425"/>
          <p14:tracePt t="22799" x="5988050" y="2411413"/>
          <p14:tracePt t="22816" x="5934075" y="2411413"/>
          <p14:tracePt t="22832" x="5899150" y="2420938"/>
          <p14:tracePt t="22849" x="5845175" y="2428875"/>
          <p14:tracePt t="22866" x="5737225" y="2447925"/>
          <p14:tracePt t="22882" x="5621338" y="2482850"/>
          <p14:tracePt t="22899" x="5540375" y="2501900"/>
          <p14:tracePt t="22916" x="5468938" y="2536825"/>
          <p14:tracePt t="22932" x="5414963" y="2546350"/>
          <p14:tracePt t="22949" x="5360988" y="2554288"/>
          <p14:tracePt t="22966" x="5297488" y="2563813"/>
          <p14:tracePt t="22982" x="5226050" y="2590800"/>
          <p14:tracePt t="22999" x="5145088" y="2617788"/>
          <p14:tracePt t="23016" x="5065713" y="2654300"/>
          <p14:tracePt t="23032" x="4984750" y="2689225"/>
          <p14:tracePt t="23049" x="4940300" y="2706688"/>
          <p14:tracePt t="23066" x="4859338" y="2716213"/>
          <p14:tracePt t="23082" x="4805363" y="2733675"/>
          <p14:tracePt t="23099" x="4724400" y="2743200"/>
          <p14:tracePt t="23116" x="4643438" y="2760663"/>
          <p14:tracePt t="23132" x="4581525" y="2760663"/>
          <p14:tracePt t="23149" x="4535488" y="2760663"/>
          <p14:tracePt t="23166" x="4491038" y="2760663"/>
          <p14:tracePt t="23182" x="4437063" y="2760663"/>
          <p14:tracePt t="23199" x="4392613" y="2770188"/>
          <p14:tracePt t="23216" x="4348163" y="2779713"/>
          <p14:tracePt t="23233" x="4338638" y="2779713"/>
          <p14:tracePt t="23402" x="4330700" y="2779713"/>
          <p14:tracePt t="23426" x="4321175" y="2779713"/>
          <p14:tracePt t="23482" x="4311650" y="2779713"/>
          <p14:tracePt t="23514" x="4303713" y="2779713"/>
          <p14:tracePt t="23746" x="4303713" y="2797175"/>
          <p14:tracePt t="23754" x="4303713" y="2814638"/>
          <p14:tracePt t="23763" x="4303713" y="2824163"/>
          <p14:tracePt t="23770" x="4303713" y="2841625"/>
          <p14:tracePt t="23782" x="4294188" y="2859088"/>
          <p14:tracePt t="23799" x="4284663" y="2878138"/>
          <p14:tracePt t="23816" x="4276725" y="2886075"/>
          <p14:tracePt t="23832" x="4267200" y="2886075"/>
          <p14:tracePt t="23849" x="4249738" y="2905125"/>
          <p14:tracePt t="23866" x="4222750" y="2913063"/>
          <p14:tracePt t="23882" x="4186238" y="2932113"/>
          <p14:tracePt t="23899" x="4151313" y="2940050"/>
          <p14:tracePt t="23916" x="4141788" y="2940050"/>
          <p14:tracePt t="23932" x="4124325" y="2940050"/>
          <p14:tracePt t="23949" x="4097338" y="2932113"/>
          <p14:tracePt t="23966" x="4070350" y="2913063"/>
          <p14:tracePt t="23983" x="3998913" y="2868613"/>
          <p14:tracePt t="23999" x="3908425" y="2814638"/>
          <p14:tracePt t="24016" x="3783013" y="2725738"/>
          <p14:tracePt t="24033" x="3613150" y="2581275"/>
          <p14:tracePt t="24049" x="3397250" y="2401888"/>
          <p14:tracePt t="24066" x="2841625" y="2044700"/>
          <p14:tracePt t="24082" x="2447925" y="1855788"/>
          <p14:tracePt t="24099" x="2143125" y="1720850"/>
          <p14:tracePt t="24116" x="1954213" y="1676400"/>
          <p14:tracePt t="24132" x="1855788" y="1639888"/>
          <p14:tracePt t="24149" x="1801813" y="1612900"/>
          <p14:tracePt t="24166" x="1774825" y="1595438"/>
          <p14:tracePt t="24182" x="1757363" y="1587500"/>
          <p14:tracePt t="24202" x="1739900" y="1587500"/>
          <p14:tracePt t="24216" x="1730375" y="1577975"/>
          <p14:tracePt t="24233" x="1658938" y="1550988"/>
          <p14:tracePt t="24249" x="1604963" y="1533525"/>
          <p14:tracePt t="24266" x="1587500" y="1533525"/>
          <p14:tracePt t="24299" x="1568450" y="1524000"/>
          <p14:tracePt t="24316" x="1568450" y="1514475"/>
          <p14:tracePt t="24378" x="1568450" y="1524000"/>
          <p14:tracePt t="24386" x="1577975" y="1550988"/>
          <p14:tracePt t="24394" x="1631950" y="1604963"/>
          <p14:tracePt t="24402" x="1676400" y="1649413"/>
          <p14:tracePt t="24416" x="1757363" y="1693863"/>
          <p14:tracePt t="24432" x="1990725" y="1846263"/>
          <p14:tracePt t="24449" x="2384425" y="2052638"/>
          <p14:tracePt t="24466" x="2895600" y="2303463"/>
          <p14:tracePt t="24482" x="3065463" y="2401888"/>
          <p14:tracePt t="24499" x="3146425" y="2465388"/>
          <p14:tracePt t="24516" x="3173413" y="2509838"/>
          <p14:tracePt t="24533" x="3173413" y="2546350"/>
          <p14:tracePt t="24549" x="3163888" y="2573338"/>
          <p14:tracePt t="24566" x="3146425" y="2581275"/>
          <p14:tracePt t="24583" x="3136900" y="2600325"/>
          <p14:tracePt t="24599" x="3128963" y="2608263"/>
          <p14:tracePt t="24616" x="3119438" y="2654300"/>
          <p14:tracePt t="24633" x="3111500" y="2706688"/>
          <p14:tracePt t="24649" x="3074988" y="2797175"/>
          <p14:tracePt t="24666" x="3021013" y="2895600"/>
          <p14:tracePt t="24683" x="2994025" y="2959100"/>
          <p14:tracePt t="24699" x="2994025" y="2967038"/>
          <p14:tracePt t="24716" x="2994025" y="2984500"/>
          <p14:tracePt t="24733" x="2984500" y="3003550"/>
          <p14:tracePt t="24749" x="2976563" y="3048000"/>
          <p14:tracePt t="24766" x="2967038" y="3074988"/>
          <p14:tracePt t="24783" x="2967038" y="3092450"/>
          <p14:tracePt t="24799" x="2967038" y="3111500"/>
          <p14:tracePt t="24816" x="2967038" y="3136900"/>
          <p14:tracePt t="24833" x="2967038" y="3163888"/>
          <p14:tracePt t="24849" x="2967038" y="3190875"/>
          <p14:tracePt t="24866" x="2967038" y="3217863"/>
          <p14:tracePt t="24883" x="2976563" y="3227388"/>
          <p14:tracePt t="24916" x="2984500" y="3227388"/>
          <p14:tracePt t="24933" x="2994025" y="3236913"/>
          <p14:tracePt t="24949" x="3003550" y="3244850"/>
          <p14:tracePt t="24966" x="3011488" y="3254375"/>
          <p14:tracePt t="24983" x="3021013" y="3263900"/>
          <p14:tracePt t="24999" x="3030538" y="3263900"/>
          <p14:tracePt t="25016" x="3048000" y="3263900"/>
          <p14:tracePt t="25033" x="3074988" y="3263900"/>
          <p14:tracePt t="25050" x="3101975" y="3263900"/>
          <p14:tracePt t="25066" x="3146425" y="3263900"/>
          <p14:tracePt t="25083" x="3200400" y="3263900"/>
          <p14:tracePt t="25099" x="3254375" y="3254375"/>
          <p14:tracePt t="25116" x="3335338" y="3217863"/>
          <p14:tracePt t="25133" x="3389313" y="3190875"/>
          <p14:tracePt t="25150" x="3433763" y="3182938"/>
          <p14:tracePt t="25166" x="3460750" y="3163888"/>
          <p14:tracePt t="25183" x="3495675" y="3155950"/>
          <p14:tracePt t="25200" x="3532188" y="3155950"/>
          <p14:tracePt t="25216" x="3586163" y="3128963"/>
          <p14:tracePt t="25233" x="3640138" y="3119438"/>
          <p14:tracePt t="25249" x="3667125" y="3111500"/>
          <p14:tracePt t="25266" x="3694113" y="3101975"/>
          <p14:tracePt t="25283" x="3711575" y="3101975"/>
          <p14:tracePt t="25299" x="3746500" y="3101975"/>
          <p14:tracePt t="25316" x="3810000" y="3101975"/>
          <p14:tracePt t="25333" x="3890963" y="3101975"/>
          <p14:tracePt t="25349" x="3979863" y="3101975"/>
          <p14:tracePt t="25366" x="4051300" y="3101975"/>
          <p14:tracePt t="25383" x="4124325" y="3101975"/>
          <p14:tracePt t="25399" x="4195763" y="3101975"/>
          <p14:tracePt t="25416" x="4249738" y="3101975"/>
          <p14:tracePt t="25433" x="4330700" y="3092450"/>
          <p14:tracePt t="25450" x="4365625" y="3084513"/>
          <p14:tracePt t="25466" x="4429125" y="3074988"/>
          <p14:tracePt t="25483" x="4464050" y="3074988"/>
          <p14:tracePt t="25500" x="4508500" y="3065463"/>
          <p14:tracePt t="25516" x="4554538" y="3057525"/>
          <p14:tracePt t="25533" x="4572000" y="3048000"/>
          <p14:tracePt t="25549" x="4581525" y="3048000"/>
          <p14:tracePt t="25566" x="4598988" y="3048000"/>
          <p14:tracePt t="25599" x="4608513" y="3048000"/>
          <p14:tracePt t="25616" x="4625975" y="3030538"/>
          <p14:tracePt t="25633" x="4643438" y="3030538"/>
          <p14:tracePt t="25650" x="4660900" y="3021013"/>
          <p14:tracePt t="25666" x="4670425" y="3011488"/>
          <p14:tracePt t="25683" x="4687888" y="3011488"/>
          <p14:tracePt t="25699" x="4724400" y="2994025"/>
          <p14:tracePt t="25716" x="4760913" y="2994025"/>
          <p14:tracePt t="25733" x="4805363" y="2976563"/>
          <p14:tracePt t="25749" x="4859338" y="2967038"/>
          <p14:tracePt t="25766" x="4903788" y="2949575"/>
          <p14:tracePt t="25783" x="4930775" y="2940050"/>
          <p14:tracePt t="25799" x="4948238" y="2932113"/>
          <p14:tracePt t="25835" x="4957763" y="2932113"/>
          <p14:tracePt t="25850" x="4965700" y="2932113"/>
          <p14:tracePt t="25866" x="5011738" y="2922588"/>
          <p14:tracePt t="25883" x="5046663" y="2905125"/>
          <p14:tracePt t="25900" x="5083175" y="2895600"/>
          <p14:tracePt t="25916" x="5110163" y="2886075"/>
          <p14:tracePt t="25933" x="5137150" y="2886075"/>
          <p14:tracePt t="25949" x="5164138" y="2886075"/>
          <p14:tracePt t="25966" x="5199063" y="2878138"/>
          <p14:tracePt t="25983" x="5245100" y="2859088"/>
          <p14:tracePt t="26000" x="5297488" y="2841625"/>
          <p14:tracePt t="26016" x="5324475" y="2832100"/>
          <p14:tracePt t="26033" x="5334000" y="2832100"/>
          <p14:tracePt t="26050" x="5351463" y="2832100"/>
          <p14:tracePt t="26066" x="5378450" y="2824163"/>
          <p14:tracePt t="26083" x="5422900" y="2814638"/>
          <p14:tracePt t="26099" x="5459413" y="2814638"/>
          <p14:tracePt t="26116" x="5495925" y="2814638"/>
          <p14:tracePt t="26133" x="5503863" y="2806700"/>
          <p14:tracePt t="26149" x="5530850" y="2806700"/>
          <p14:tracePt t="26166" x="5567363" y="2797175"/>
          <p14:tracePt t="26183" x="5611813" y="2787650"/>
          <p14:tracePt t="26200" x="5683250" y="2779713"/>
          <p14:tracePt t="26216" x="5746750" y="2760663"/>
          <p14:tracePt t="26233" x="5791200" y="2752725"/>
          <p14:tracePt t="26250" x="5808663" y="2743200"/>
          <p14:tracePt t="26266" x="5854700" y="2733675"/>
          <p14:tracePt t="26283" x="5899150" y="2725738"/>
          <p14:tracePt t="26299" x="5943600" y="2725738"/>
          <p14:tracePt t="26316" x="5980113" y="2706688"/>
          <p14:tracePt t="26333" x="6024563" y="2698750"/>
          <p14:tracePt t="26349" x="6042025" y="2689225"/>
          <p14:tracePt t="26366" x="6059488" y="2679700"/>
          <p14:tracePt t="26383" x="6086475" y="2679700"/>
          <p14:tracePt t="26400" x="6122988" y="2671763"/>
          <p14:tracePt t="26416" x="6159500" y="2662238"/>
          <p14:tracePt t="26433" x="6211888" y="2662238"/>
          <p14:tracePt t="26450" x="6265863" y="2654300"/>
          <p14:tracePt t="26466" x="6337300" y="2635250"/>
          <p14:tracePt t="26483" x="6364288" y="2635250"/>
          <p14:tracePt t="26500" x="6373813" y="2635250"/>
          <p14:tracePt t="26546" x="6383338" y="2635250"/>
          <p14:tracePt t="26554" x="6391275" y="2635250"/>
          <p14:tracePt t="26570" x="6400800" y="2635250"/>
          <p14:tracePt t="26583" x="6400800" y="2627313"/>
          <p14:tracePt t="27667" x="6410325" y="2627313"/>
          <p14:tracePt t="28010" x="6427788" y="2627313"/>
          <p14:tracePt t="28018" x="6445250" y="2627313"/>
          <p14:tracePt t="28026" x="6454775" y="2627313"/>
          <p14:tracePt t="28035" x="6464300" y="2627313"/>
          <p14:tracePt t="28163" x="6454775" y="2635250"/>
          <p14:tracePt t="28171" x="6445250" y="2635250"/>
          <p14:tracePt t="28178" x="6437313" y="2635250"/>
          <p14:tracePt t="28187" x="6427788" y="2635250"/>
          <p14:tracePt t="28200" x="6418263" y="2644775"/>
          <p14:tracePt t="28217" x="6410325" y="2644775"/>
          <p14:tracePt t="28234" x="6383338" y="2644775"/>
          <p14:tracePt t="28251" x="6364288" y="2644775"/>
          <p14:tracePt t="28267" x="6329363" y="2644775"/>
          <p14:tracePt t="28283" x="6302375" y="2644775"/>
          <p14:tracePt t="28300" x="6275388" y="2644775"/>
          <p14:tracePt t="28317" x="6248400" y="2644775"/>
          <p14:tracePt t="28333" x="6221413" y="2644775"/>
          <p14:tracePt t="28350" x="6194425" y="2644775"/>
          <p14:tracePt t="28367" x="6176963" y="2644775"/>
          <p14:tracePt t="28383" x="6167438" y="2644775"/>
          <p14:tracePt t="28400" x="6140450" y="2635250"/>
          <p14:tracePt t="28417" x="6122988" y="2627313"/>
          <p14:tracePt t="28433" x="6069013" y="2617788"/>
          <p14:tracePt t="28450" x="5961063" y="2600325"/>
          <p14:tracePt t="28467" x="5845175" y="2590800"/>
          <p14:tracePt t="28483" x="5710238" y="2573338"/>
          <p14:tracePt t="28500" x="5594350" y="2554288"/>
          <p14:tracePt t="28517" x="5476875" y="2546350"/>
          <p14:tracePt t="28533" x="5343525" y="2509838"/>
          <p14:tracePt t="28550" x="5226050" y="2482850"/>
          <p14:tracePt t="28567" x="5092700" y="2420938"/>
          <p14:tracePt t="28583" x="4957763" y="2366963"/>
          <p14:tracePt t="28600" x="4822825" y="2312988"/>
          <p14:tracePt t="28617" x="4643438" y="2232025"/>
          <p14:tracePt t="28633" x="4473575" y="2160588"/>
          <p14:tracePt t="28650" x="4230688" y="2052638"/>
          <p14:tracePt t="28667" x="4051300" y="1963738"/>
          <p14:tracePt t="28683" x="3917950" y="1892300"/>
          <p14:tracePt t="28700" x="3773488" y="1819275"/>
          <p14:tracePt t="28717" x="3648075" y="1747838"/>
          <p14:tracePt t="28733" x="3549650" y="1685925"/>
          <p14:tracePt t="28750" x="3441700" y="1612900"/>
          <p14:tracePt t="28767" x="3379788" y="1568450"/>
          <p14:tracePt t="28783" x="3316288" y="1524000"/>
          <p14:tracePt t="28800" x="3271838" y="1487488"/>
          <p14:tracePt t="28817" x="3217863" y="1452563"/>
          <p14:tracePt t="28833" x="3155950" y="1408113"/>
          <p14:tracePt t="28851" x="3092450" y="1371600"/>
          <p14:tracePt t="28867" x="3074988" y="1354138"/>
          <p14:tracePt t="28883" x="3057525" y="1344613"/>
          <p14:tracePt t="28900" x="3038475" y="1327150"/>
          <p14:tracePt t="28917" x="3021013" y="1308100"/>
          <p14:tracePt t="28933" x="3003550" y="1290638"/>
          <p14:tracePt t="28950" x="2984500" y="1282700"/>
          <p14:tracePt t="28995" x="2976563" y="1282700"/>
          <p14:tracePt t="29011" x="2967038" y="1273175"/>
          <p14:tracePt t="29019" x="2949575" y="1273175"/>
          <p14:tracePt t="29033" x="2932113" y="1263650"/>
          <p14:tracePt t="29051" x="2886075" y="1246188"/>
          <p14:tracePt t="29067" x="2859088" y="1219200"/>
          <p14:tracePt t="29083" x="2841625" y="1209675"/>
          <p14:tracePt t="29100" x="2814638" y="1201738"/>
          <p14:tracePt t="29117" x="2779713" y="1182688"/>
          <p14:tracePt t="29133" x="2752725" y="1155700"/>
          <p14:tracePt t="29150" x="2725738" y="1138238"/>
          <p14:tracePt t="29167" x="2698750" y="1130300"/>
          <p14:tracePt t="29184" x="2698750" y="1120775"/>
          <p14:tracePt t="29201" x="2689225" y="1120775"/>
          <p14:tracePt t="29267" x="2689225" y="1130300"/>
          <p14:tracePt t="29291" x="2689225" y="1138238"/>
          <p14:tracePt t="29355" x="2698750" y="1147763"/>
          <p14:tracePt t="29379" x="2698750" y="1138238"/>
          <p14:tracePt t="29387" x="2698750" y="1130300"/>
          <p14:tracePt t="29395" x="2698750" y="1120775"/>
          <p14:tracePt t="29499" x="2716213" y="1130300"/>
          <p14:tracePt t="29507" x="2725738" y="1138238"/>
          <p14:tracePt t="29517" x="2743200" y="1155700"/>
          <p14:tracePt t="29533" x="2760663" y="1174750"/>
          <p14:tracePt t="29550" x="2770188" y="1174750"/>
          <p14:tracePt t="29627" x="2770188" y="1165225"/>
          <p14:tracePt t="29811" x="2770188" y="1155700"/>
          <p14:tracePt t="29819" x="2770188" y="1138238"/>
          <p14:tracePt t="29827" x="2770188" y="1130300"/>
          <p14:tracePt t="29835" x="2770188" y="1120775"/>
          <p14:tracePt t="29851" x="2770188" y="1111250"/>
          <p14:tracePt t="30083" x="2779713" y="1120775"/>
          <p14:tracePt t="30091" x="2779713" y="1130300"/>
          <p14:tracePt t="30100" x="2787650" y="1138238"/>
          <p14:tracePt t="30117" x="2797175" y="1165225"/>
          <p14:tracePt t="30134" x="2806700" y="1174750"/>
          <p14:tracePt t="30150" x="2814638" y="1182688"/>
          <p14:tracePt t="30184" x="2824163" y="1192213"/>
          <p14:tracePt t="30200" x="2832100" y="1192213"/>
          <p14:tracePt t="30267" x="2841625" y="1192213"/>
          <p14:tracePt t="30275" x="2851150" y="1192213"/>
          <p14:tracePt t="30283" x="2868613" y="1192213"/>
          <p14:tracePt t="30300" x="2886075" y="1192213"/>
          <p14:tracePt t="30317" x="2895600" y="1201738"/>
          <p14:tracePt t="30334" x="2905125" y="1201738"/>
          <p14:tracePt t="30367" x="2913063" y="1201738"/>
          <p14:tracePt t="30387" x="2922588" y="1201738"/>
          <p14:tracePt t="30403" x="2932113" y="1201738"/>
          <p14:tracePt t="30417" x="2940050" y="1201738"/>
          <p14:tracePt t="30434" x="2959100" y="1201738"/>
          <p14:tracePt t="30451" x="2984500" y="1201738"/>
          <p14:tracePt t="30467" x="2994025" y="1201738"/>
          <p14:tracePt t="30587" x="3003550" y="1201738"/>
          <p14:tracePt t="30603" x="3011488" y="1201738"/>
          <p14:tracePt t="30611" x="3038475" y="1228725"/>
          <p14:tracePt t="30619" x="3048000" y="1236663"/>
          <p14:tracePt t="30634" x="3065463" y="1255713"/>
          <p14:tracePt t="30651" x="3136900" y="1308100"/>
          <p14:tracePt t="30667" x="3190875" y="1335088"/>
          <p14:tracePt t="30684" x="3236913" y="1362075"/>
          <p14:tracePt t="30700" x="3343275" y="1408113"/>
          <p14:tracePt t="30717" x="3495675" y="1452563"/>
          <p14:tracePt t="30734" x="3667125" y="1506538"/>
          <p14:tracePt t="30750" x="3873500" y="1560513"/>
          <p14:tracePt t="30767" x="4105275" y="1604963"/>
          <p14:tracePt t="30784" x="4321175" y="1631950"/>
          <p14:tracePt t="30800" x="4456113" y="1658938"/>
          <p14:tracePt t="30817" x="4572000" y="1676400"/>
          <p14:tracePt t="30834" x="4635500" y="1685925"/>
          <p14:tracePt t="30851" x="4687888" y="1720850"/>
          <p14:tracePt t="30867" x="4768850" y="1747838"/>
          <p14:tracePt t="30884" x="4876800" y="1774825"/>
          <p14:tracePt t="30900" x="5038725" y="1811338"/>
          <p14:tracePt t="30917" x="5218113" y="1846263"/>
          <p14:tracePt t="30934" x="5405438" y="1873250"/>
          <p14:tracePt t="30950" x="5540375" y="1892300"/>
          <p14:tracePt t="30967" x="5648325" y="1917700"/>
          <p14:tracePt t="30984" x="5719763" y="1936750"/>
          <p14:tracePt t="31001" x="5764213" y="1963738"/>
          <p14:tracePt t="31017" x="5800725" y="1981200"/>
          <p14:tracePt t="31034" x="5854700" y="2008188"/>
          <p14:tracePt t="31051" x="5943600" y="2044700"/>
          <p14:tracePt t="31067" x="5997575" y="2079625"/>
          <p14:tracePt t="31084" x="6069013" y="2124075"/>
          <p14:tracePt t="31100" x="6149975" y="2178050"/>
          <p14:tracePt t="31117" x="6184900" y="2214563"/>
          <p14:tracePt t="31134" x="6203950" y="2241550"/>
          <p14:tracePt t="31151" x="6211888" y="2286000"/>
          <p14:tracePt t="31167" x="6221413" y="2322513"/>
          <p14:tracePt t="31184" x="6248400" y="2357438"/>
          <p14:tracePt t="31201" x="6265863" y="2384425"/>
          <p14:tracePt t="31217" x="6284913" y="2401888"/>
          <p14:tracePt t="31234" x="6284913" y="2428875"/>
          <p14:tracePt t="31251" x="6292850" y="2474913"/>
          <p14:tracePt t="31267" x="6302375" y="2509838"/>
          <p14:tracePt t="31284" x="6302375" y="2546350"/>
          <p14:tracePt t="31300" x="6311900" y="2581275"/>
          <p14:tracePt t="31317" x="6311900" y="2608263"/>
          <p14:tracePt t="31334" x="6311900" y="2644775"/>
          <p14:tracePt t="31350" x="6311900" y="2654300"/>
          <p14:tracePt t="31367" x="6311900" y="2689225"/>
          <p14:tracePt t="31384" x="6311900" y="2706688"/>
          <p14:tracePt t="31401" x="6329363" y="2743200"/>
          <p14:tracePt t="31417" x="6346825" y="2760663"/>
          <p14:tracePt t="31434" x="6364288" y="2779713"/>
          <p14:tracePt t="31451" x="6373813" y="2814638"/>
          <p14:tracePt t="31467" x="6373813" y="2859088"/>
          <p14:tracePt t="31484" x="6373813" y="2905125"/>
          <p14:tracePt t="31500" x="6373813" y="2976563"/>
          <p14:tracePt t="31517" x="6373813" y="3057525"/>
          <p14:tracePt t="31534" x="6346825" y="3119438"/>
          <p14:tracePt t="31551" x="6337300" y="3173413"/>
          <p14:tracePt t="31567" x="6329363" y="3244850"/>
          <p14:tracePt t="31584" x="6329363" y="3308350"/>
          <p14:tracePt t="31601" x="6329363" y="3370263"/>
          <p14:tracePt t="31617" x="6329363" y="3397250"/>
          <p14:tracePt t="31634" x="6329363" y="3424238"/>
          <p14:tracePt t="31651" x="6329363" y="3460750"/>
          <p14:tracePt t="31667" x="6319838" y="3478213"/>
          <p14:tracePt t="31684" x="6311900" y="3514725"/>
          <p14:tracePt t="31700" x="6311900" y="3549650"/>
          <p14:tracePt t="31717" x="6311900" y="3594100"/>
          <p14:tracePt t="31734" x="6311900" y="3640138"/>
          <p14:tracePt t="31750" x="6311900" y="3694113"/>
          <p14:tracePt t="31767" x="6311900" y="3746500"/>
          <p14:tracePt t="31784" x="6311900" y="3810000"/>
          <p14:tracePt t="31800" x="6311900" y="3873500"/>
          <p14:tracePt t="31817" x="6311900" y="3917950"/>
          <p14:tracePt t="31834" x="6311900" y="3979863"/>
          <p14:tracePt t="31851" x="6292850" y="4051300"/>
          <p14:tracePt t="31867" x="6292850" y="4078288"/>
          <p14:tracePt t="31884" x="6275388" y="4105275"/>
          <p14:tracePt t="31901" x="6248400" y="4159250"/>
          <p14:tracePt t="31917" x="6230938" y="4203700"/>
          <p14:tracePt t="31934" x="6203950" y="4249738"/>
          <p14:tracePt t="31951" x="6184900" y="4311650"/>
          <p14:tracePt t="31967" x="6159500" y="4356100"/>
          <p14:tracePt t="31984" x="6132513" y="4419600"/>
          <p14:tracePt t="32001" x="6096000" y="4491038"/>
          <p14:tracePt t="32017" x="6069013" y="4535488"/>
          <p14:tracePt t="32034" x="6024563" y="4581525"/>
          <p14:tracePt t="32051" x="5997575" y="4635500"/>
          <p14:tracePt t="32067" x="5970588" y="4687888"/>
          <p14:tracePt t="32084" x="5961063" y="4724400"/>
          <p14:tracePt t="32101" x="5934075" y="4760913"/>
          <p14:tracePt t="32117" x="5916613" y="4778375"/>
          <p14:tracePt t="32134" x="5880100" y="4813300"/>
          <p14:tracePt t="32151" x="5845175" y="4849813"/>
          <p14:tracePt t="32167" x="5808663" y="4886325"/>
          <p14:tracePt t="32184" x="5773738" y="4930775"/>
          <p14:tracePt t="32201" x="5727700" y="4965700"/>
          <p14:tracePt t="32217" x="5702300" y="5002213"/>
          <p14:tracePt t="32235" x="5665788" y="5073650"/>
          <p14:tracePt t="32251" x="5611813" y="5181600"/>
          <p14:tracePt t="32267" x="5602288" y="5208588"/>
          <p14:tracePt t="32284" x="5575300" y="5253038"/>
          <p14:tracePt t="32301" x="5557838" y="5270500"/>
          <p14:tracePt t="32317" x="5549900" y="5289550"/>
          <p14:tracePt t="32334" x="5540375" y="5316538"/>
          <p14:tracePt t="32351" x="5530850" y="5316538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579031"/>
            <a:ext cx="11410950" cy="6001643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clear;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clc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clf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= 0.001;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p0 = 15; v0 = -1; t0 = 0;  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= 20;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figure, hold </a:t>
            </a:r>
            <a:r>
              <a:rPr lang="en-US" sz="2400" dirty="0">
                <a:solidFill>
                  <a:srgbClr val="A020F0"/>
                </a:solidFill>
                <a:latin typeface="Courier New" panose="02070309020205020404" pitchFamily="49" charset="0"/>
              </a:rPr>
              <a:t>on</a:t>
            </a:r>
          </a:p>
          <a:p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k = [-1:0.1:1</a:t>
            </a:r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% reset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variables to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initial condition for each curve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p = p0; v = v0; t = t0; M = []; T = </a:t>
            </a:r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[]; 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while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t &lt;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p = p + k*v*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[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T,t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sz="2400" dirty="0">
                <a:solidFill>
                  <a:srgbClr val="228B22"/>
                </a:solidFill>
                <a:latin typeface="Courier New" panose="02070309020205020404" pitchFamily="49" charset="0"/>
              </a:rPr>
              <a:t>% expand T when necessary. This is slow.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M = [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M,p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sz="2400" dirty="0">
                <a:solidFill>
                  <a:srgbClr val="228B22"/>
                </a:solidFill>
                <a:latin typeface="Courier New" panose="02070309020205020404" pitchFamily="49" charset="0"/>
              </a:rPr>
              <a:t>% expand M when necessary. This is slow.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t +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plot(T, M);</a:t>
            </a:r>
          </a:p>
          <a:p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</p:txBody>
      </p:sp>
      <p:sp>
        <p:nvSpPr>
          <p:cNvPr id="2" name="Rectangle 1"/>
          <p:cNvSpPr/>
          <p:nvPr/>
        </p:nvSpPr>
        <p:spPr>
          <a:xfrm>
            <a:off x="8034338" y="1048434"/>
            <a:ext cx="3367087" cy="95410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2800" dirty="0">
                <a:sym typeface="Wingdings" panose="05000000000000000000" pitchFamily="2" charset="2"/>
              </a:rPr>
              <a:t>R1) p  p + k v </a:t>
            </a:r>
            <a:r>
              <a:rPr lang="en-US" altLang="zh-TW" sz="2800" dirty="0">
                <a:latin typeface="Symbol" panose="05050102010706020507" pitchFamily="18" charset="2"/>
              </a:rPr>
              <a:t>D</a:t>
            </a:r>
            <a:r>
              <a:rPr lang="en-US" altLang="zh-TW" sz="2800" dirty="0"/>
              <a:t>t </a:t>
            </a:r>
          </a:p>
          <a:p>
            <a:r>
              <a:rPr lang="en-US" altLang="zh-TW" sz="2800" dirty="0"/>
              <a:t>R2) t </a:t>
            </a:r>
            <a:r>
              <a:rPr lang="en-US" altLang="zh-TW" sz="2800" dirty="0">
                <a:sym typeface="Wingdings" panose="05000000000000000000" pitchFamily="2" charset="2"/>
              </a:rPr>
              <a:t> t + </a:t>
            </a:r>
            <a:r>
              <a:rPr lang="en-US" altLang="zh-TW" sz="2800" dirty="0">
                <a:latin typeface="Symbol" panose="05050102010706020507" pitchFamily="18" charset="2"/>
              </a:rPr>
              <a:t>D</a:t>
            </a:r>
            <a:r>
              <a:rPr lang="en-US" altLang="zh-TW" sz="2800" dirty="0"/>
              <a:t>t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85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9295"/>
    </mc:Choice>
    <mc:Fallback xmlns="">
      <p:transition spd="slow" advTm="479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87" x="5530850" y="5324475"/>
          <p14:tracePt t="3954" x="5530850" y="5316538"/>
          <p14:tracePt t="4275" x="5540375" y="5316538"/>
          <p14:tracePt t="4283" x="5549900" y="5316538"/>
          <p14:tracePt t="4299" x="5557838" y="5307013"/>
          <p14:tracePt t="4315" x="5575300" y="5297488"/>
          <p14:tracePt t="4323" x="5602288" y="5280025"/>
          <p14:tracePt t="4337" x="5638800" y="5262563"/>
          <p14:tracePt t="4354" x="5800725" y="5137150"/>
          <p14:tracePt t="4371" x="5970588" y="4992688"/>
          <p14:tracePt t="4387" x="6194425" y="4741863"/>
          <p14:tracePt t="4404" x="6543675" y="4338638"/>
          <p14:tracePt t="4421" x="6858000" y="3873500"/>
          <p14:tracePt t="4437" x="7091363" y="3549650"/>
          <p14:tracePt t="4454" x="7270750" y="3362325"/>
          <p14:tracePt t="4471" x="7342188" y="3271838"/>
          <p14:tracePt t="4487" x="7369175" y="3200400"/>
          <p14:tracePt t="4504" x="7396163" y="3136900"/>
          <p14:tracePt t="4521" x="7423150" y="3021013"/>
          <p14:tracePt t="4537" x="7458075" y="2905125"/>
          <p14:tracePt t="4554" x="7531100" y="2760663"/>
          <p14:tracePt t="4571" x="7566025" y="2698750"/>
          <p14:tracePt t="4587" x="7602538" y="2662238"/>
          <p14:tracePt t="4604" x="7610475" y="2644775"/>
          <p14:tracePt t="4621" x="7620000" y="2644775"/>
          <p14:tracePt t="4637" x="7629525" y="2635250"/>
          <p14:tracePt t="4671" x="7629525" y="2627313"/>
          <p14:tracePt t="4963" x="7629525" y="2617788"/>
          <p14:tracePt t="4970" x="7637463" y="2617788"/>
          <p14:tracePt t="4987" x="7637463" y="2608263"/>
          <p14:tracePt t="4995" x="7637463" y="2590800"/>
          <p14:tracePt t="5004" x="7646988" y="2590800"/>
          <p14:tracePt t="5021" x="7646988" y="2573338"/>
          <p14:tracePt t="5038" x="7656513" y="2563813"/>
          <p14:tracePt t="5054" x="7664450" y="2546350"/>
          <p14:tracePt t="5071" x="7673975" y="2536825"/>
          <p14:tracePt t="5088" x="7700963" y="2501900"/>
          <p14:tracePt t="5104" x="7718425" y="2482850"/>
          <p14:tracePt t="5121" x="7754938" y="2438400"/>
          <p14:tracePt t="5137" x="7762875" y="2420938"/>
          <p14:tracePt t="5155" x="7781925" y="2384425"/>
          <p14:tracePt t="5171" x="7789863" y="2374900"/>
          <p14:tracePt t="5187" x="7789863" y="2357438"/>
          <p14:tracePt t="5204" x="7799388" y="2349500"/>
          <p14:tracePt t="5221" x="7808913" y="2330450"/>
          <p14:tracePt t="5237" x="7808913" y="2322513"/>
          <p14:tracePt t="5254" x="7816850" y="2312988"/>
          <p14:tracePt t="5271" x="7816850" y="2295525"/>
          <p14:tracePt t="5304" x="7816850" y="2286000"/>
          <p14:tracePt t="5321" x="7826375" y="2286000"/>
          <p14:tracePt t="5338" x="7835900" y="2276475"/>
          <p14:tracePt t="5354" x="7835900" y="2249488"/>
          <p14:tracePt t="5371" x="7843838" y="2232025"/>
          <p14:tracePt t="5387" x="7843838" y="2222500"/>
          <p14:tracePt t="5405" x="7853363" y="2214563"/>
          <p14:tracePt t="5421" x="7853363" y="2187575"/>
          <p14:tracePt t="5437" x="7861300" y="2160588"/>
          <p14:tracePt t="5454" x="7861300" y="2124075"/>
          <p14:tracePt t="5471" x="7861300" y="2097088"/>
          <p14:tracePt t="5488" x="7861300" y="2070100"/>
          <p14:tracePt t="5504" x="7861300" y="2052638"/>
          <p14:tracePt t="5521" x="7861300" y="2044700"/>
          <p14:tracePt t="5537" x="7861300" y="2025650"/>
          <p14:tracePt t="5555" x="7870825" y="1998663"/>
          <p14:tracePt t="5571" x="7880350" y="1971675"/>
          <p14:tracePt t="5587" x="7880350" y="1963738"/>
          <p14:tracePt t="5604" x="7880350" y="1954213"/>
          <p14:tracePt t="5621" x="7880350" y="1944688"/>
          <p14:tracePt t="5638" x="7888288" y="1936750"/>
          <p14:tracePt t="5675" x="7897813" y="1936750"/>
          <p14:tracePt t="5859" x="7897813" y="1927225"/>
          <p14:tracePt t="5875" x="7897813" y="1917700"/>
          <p14:tracePt t="5907" x="7897813" y="1909763"/>
          <p14:tracePt t="5915" x="7897813" y="1900238"/>
          <p14:tracePt t="5931" x="7888288" y="1900238"/>
          <p14:tracePt t="5939" x="7880350" y="1882775"/>
          <p14:tracePt t="5955" x="7861300" y="1873250"/>
          <p14:tracePt t="5971" x="7843838" y="1855788"/>
          <p14:tracePt t="5988" x="7826375" y="1838325"/>
          <p14:tracePt t="6004" x="7808913" y="1811338"/>
          <p14:tracePt t="6021" x="7781925" y="1774825"/>
          <p14:tracePt t="6038" x="7754938" y="1739900"/>
          <p14:tracePt t="6054" x="7735888" y="1720850"/>
          <p14:tracePt t="6071" x="7727950" y="1703388"/>
          <p14:tracePt t="6088" x="7718425" y="1693863"/>
          <p14:tracePt t="6104" x="7718425" y="1685925"/>
          <p14:tracePt t="6121" x="7718425" y="1676400"/>
          <p14:tracePt t="6138" x="7708900" y="1676400"/>
          <p14:tracePt t="6154" x="7708900" y="1666875"/>
          <p14:tracePt t="6171" x="7708900" y="1658938"/>
          <p14:tracePt t="6188" x="7700963" y="1639888"/>
          <p14:tracePt t="6211" x="7691438" y="1639888"/>
          <p14:tracePt t="6235" x="7691438" y="1622425"/>
          <p14:tracePt t="6259" x="7683500" y="1622425"/>
          <p14:tracePt t="6275" x="7683500" y="1612900"/>
          <p14:tracePt t="6291" x="7673975" y="1612900"/>
          <p14:tracePt t="6307" x="7673975" y="1604963"/>
          <p14:tracePt t="6339" x="7664450" y="1604963"/>
          <p14:tracePt t="6347" x="7656513" y="1595438"/>
          <p14:tracePt t="6371" x="7646988" y="1587500"/>
          <p14:tracePt t="6379" x="7637463" y="1577975"/>
          <p14:tracePt t="6395" x="7629525" y="1577975"/>
          <p14:tracePt t="6404" x="7629525" y="1568450"/>
          <p14:tracePt t="6427" x="7620000" y="1550988"/>
          <p14:tracePt t="6443" x="7610475" y="1550988"/>
          <p14:tracePt t="6467" x="7602538" y="1541463"/>
          <p14:tracePt t="6499" x="7593013" y="1524000"/>
          <p14:tracePt t="6531" x="7593013" y="1514475"/>
          <p14:tracePt t="6563" x="7593013" y="1506538"/>
          <p14:tracePt t="6595" x="7593013" y="1497013"/>
          <p14:tracePt t="6611" x="7593013" y="1487488"/>
          <p14:tracePt t="6619" x="7593013" y="1479550"/>
          <p14:tracePt t="6635" x="7593013" y="1460500"/>
          <p14:tracePt t="6651" x="7593013" y="1443038"/>
          <p14:tracePt t="6659" x="7593013" y="1435100"/>
          <p14:tracePt t="6675" x="7593013" y="1425575"/>
          <p14:tracePt t="6688" x="7593013" y="1416050"/>
          <p14:tracePt t="6705" x="7593013" y="1408113"/>
          <p14:tracePt t="6721" x="7593013" y="1398588"/>
          <p14:tracePt t="6738" x="7602538" y="1398588"/>
          <p14:tracePt t="6763" x="7610475" y="1381125"/>
          <p14:tracePt t="6795" x="7610475" y="1371600"/>
          <p14:tracePt t="6803" x="7620000" y="1371600"/>
          <p14:tracePt t="6819" x="7620000" y="1362075"/>
          <p14:tracePt t="6931" x="7629525" y="1362075"/>
          <p14:tracePt t="7947" x="7637463" y="1354138"/>
          <p14:tracePt t="7971" x="7646988" y="1354138"/>
          <p14:tracePt t="7979" x="7673975" y="1354138"/>
          <p14:tracePt t="7988" x="7700963" y="1354138"/>
          <p14:tracePt t="8005" x="7727950" y="1354138"/>
          <p14:tracePt t="8021" x="7735888" y="1354138"/>
          <p14:tracePt t="8203" x="7772400" y="1354138"/>
          <p14:tracePt t="8211" x="7808913" y="1362075"/>
          <p14:tracePt t="8221" x="7835900" y="1371600"/>
          <p14:tracePt t="8238" x="7853363" y="1381125"/>
          <p14:tracePt t="8255" x="7870825" y="1381125"/>
          <p14:tracePt t="8288" x="7880350" y="1389063"/>
          <p14:tracePt t="8307" x="7880350" y="1398588"/>
          <p14:tracePt t="8322" x="7880350" y="1408113"/>
          <p14:tracePt t="8338" x="7880350" y="1416050"/>
          <p14:tracePt t="8355" x="7870825" y="1452563"/>
          <p14:tracePt t="8372" x="7853363" y="1479550"/>
          <p14:tracePt t="8388" x="7826375" y="1506538"/>
          <p14:tracePt t="8405" x="7799388" y="1533525"/>
          <p14:tracePt t="8421" x="7789863" y="1541463"/>
          <p14:tracePt t="8455" x="7781925" y="1550988"/>
          <p14:tracePt t="8499" x="7772400" y="1550988"/>
          <p14:tracePt t="8515" x="7762875" y="1550988"/>
          <p14:tracePt t="8539" x="7754938" y="1550988"/>
          <p14:tracePt t="8555" x="7745413" y="1541463"/>
          <p14:tracePt t="8563" x="7745413" y="1533525"/>
          <p14:tracePt t="8571" x="7735888" y="1533525"/>
          <p14:tracePt t="8588" x="7727950" y="1524000"/>
          <p14:tracePt t="8611" x="7727950" y="1514475"/>
          <p14:tracePt t="8627" x="7727950" y="1506538"/>
          <p14:tracePt t="8638" x="7727950" y="1497013"/>
          <p14:tracePt t="8655" x="7754938" y="1479550"/>
          <p14:tracePt t="8671" x="7816850" y="1479550"/>
          <p14:tracePt t="8688" x="7880350" y="1470025"/>
          <p14:tracePt t="8705" x="7924800" y="1460500"/>
          <p14:tracePt t="8722" x="7951788" y="1460500"/>
          <p14:tracePt t="8738" x="7961313" y="1460500"/>
          <p14:tracePt t="8755" x="7969250" y="1460500"/>
          <p14:tracePt t="8771" x="7978775" y="1460500"/>
          <p14:tracePt t="8788" x="7978775" y="1470025"/>
          <p14:tracePt t="8955" x="7969250" y="1470025"/>
          <p14:tracePt t="8971" x="7969250" y="1479550"/>
          <p14:tracePt t="8979" x="7961313" y="1479550"/>
          <p14:tracePt t="8988" x="7951788" y="1487488"/>
          <p14:tracePt t="10163" x="7942263" y="1487488"/>
          <p14:tracePt t="10187" x="7942263" y="1479550"/>
          <p14:tracePt t="10195" x="7942263" y="1470025"/>
          <p14:tracePt t="10205" x="7934325" y="1460500"/>
          <p14:tracePt t="10222" x="7934325" y="1435100"/>
          <p14:tracePt t="10238" x="7924800" y="1408113"/>
          <p14:tracePt t="10255" x="7915275" y="1362075"/>
          <p14:tracePt t="10272" x="7888288" y="1308100"/>
          <p14:tracePt t="10288" x="7880350" y="1263650"/>
          <p14:tracePt t="10305" x="7880350" y="1246188"/>
          <p14:tracePt t="10322" x="7870825" y="1236663"/>
          <p14:tracePt t="10339" x="7870825" y="1219200"/>
          <p14:tracePt t="10355" x="7853363" y="1182688"/>
          <p14:tracePt t="10372" x="7843838" y="1174750"/>
          <p14:tracePt t="10388" x="7835900" y="1174750"/>
          <p14:tracePt t="10405" x="7835900" y="1165225"/>
          <p14:tracePt t="10422" x="7808913" y="1165225"/>
          <p14:tracePt t="10438" x="7762875" y="1165225"/>
          <p14:tracePt t="10455" x="7683500" y="1209675"/>
          <p14:tracePt t="10472" x="7566025" y="1327150"/>
          <p14:tracePt t="10489" x="7494588" y="1443038"/>
          <p14:tracePt t="10505" x="7458075" y="1568450"/>
          <p14:tracePt t="10522" x="7458075" y="1666875"/>
          <p14:tracePt t="10538" x="7512050" y="1730375"/>
          <p14:tracePt t="10555" x="7566025" y="1774825"/>
          <p14:tracePt t="10572" x="7593013" y="1784350"/>
          <p14:tracePt t="10589" x="7620000" y="1792288"/>
          <p14:tracePt t="10605" x="7637463" y="1811338"/>
          <p14:tracePt t="10622" x="7656513" y="1828800"/>
          <p14:tracePt t="10639" x="7673975" y="1846263"/>
          <p14:tracePt t="10672" x="7673975" y="1855788"/>
          <p14:tracePt t="10716" x="7683500" y="1865313"/>
          <p14:tracePt t="10772" x="7691438" y="1873250"/>
          <p14:tracePt t="10796" x="7700963" y="1873250"/>
          <p14:tracePt t="11427" x="7718425" y="1873250"/>
          <p14:tracePt t="11436" x="7735888" y="1873250"/>
          <p14:tracePt t="11443" x="7762875" y="1873250"/>
          <p14:tracePt t="11455" x="7781925" y="1865313"/>
          <p14:tracePt t="11472" x="7880350" y="1846263"/>
          <p14:tracePt t="11489" x="8005763" y="1828800"/>
          <p14:tracePt t="11505" x="8140700" y="1811338"/>
          <p14:tracePt t="11522" x="8266113" y="1792288"/>
          <p14:tracePt t="11539" x="8355013" y="1774825"/>
          <p14:tracePt t="11555" x="8453438" y="1757363"/>
          <p14:tracePt t="11572" x="8534400" y="1739900"/>
          <p14:tracePt t="11589" x="8605838" y="1703388"/>
          <p14:tracePt t="11605" x="8677275" y="1666875"/>
          <p14:tracePt t="11622" x="8750300" y="1622425"/>
          <p14:tracePt t="11639" x="8794750" y="1595438"/>
          <p14:tracePt t="11655" x="8829675" y="1577975"/>
          <p14:tracePt t="11672" x="8866188" y="1550988"/>
          <p14:tracePt t="11689" x="8920163" y="1514475"/>
          <p14:tracePt t="11705" x="8991600" y="1479550"/>
          <p14:tracePt t="11722" x="9072563" y="1452563"/>
          <p14:tracePt t="11739" x="9153525" y="1425575"/>
          <p14:tracePt t="11756" x="9286875" y="1408113"/>
          <p14:tracePt t="11772" x="9385300" y="1408113"/>
          <p14:tracePt t="11789" x="9512300" y="1398588"/>
          <p14:tracePt t="11805" x="9574213" y="1398588"/>
          <p14:tracePt t="11822" x="9591675" y="1389063"/>
          <p14:tracePt t="12052" x="9601200" y="1389063"/>
          <p14:tracePt t="12084" x="9601200" y="1408113"/>
          <p14:tracePt t="12100" x="9591675" y="1408113"/>
          <p14:tracePt t="12108" x="9591675" y="1416050"/>
          <p14:tracePt t="12115" x="9583738" y="1425575"/>
          <p14:tracePt t="12132" x="9574213" y="1425575"/>
          <p14:tracePt t="12140" x="9564688" y="1435100"/>
          <p14:tracePt t="12171" x="9547225" y="1435100"/>
          <p14:tracePt t="12179" x="9537700" y="1425575"/>
          <p14:tracePt t="12189" x="9520238" y="1425575"/>
          <p14:tracePt t="12205" x="9475788" y="1398588"/>
          <p14:tracePt t="12222" x="9448800" y="1389063"/>
          <p14:tracePt t="12239" x="9421813" y="1381125"/>
          <p14:tracePt t="12255" x="9404350" y="1362075"/>
          <p14:tracePt t="12289" x="9394825" y="1354138"/>
          <p14:tracePt t="12305" x="9377363" y="1344613"/>
          <p14:tracePt t="12322" x="9377363" y="1327150"/>
          <p14:tracePt t="12340" x="9367838" y="1290638"/>
          <p14:tracePt t="12356" x="9367838" y="1255713"/>
          <p14:tracePt t="12372" x="9367838" y="1228725"/>
          <p14:tracePt t="12389" x="9367838" y="1201738"/>
          <p14:tracePt t="12406" x="9377363" y="1182688"/>
          <p14:tracePt t="12422" x="9394825" y="1147763"/>
          <p14:tracePt t="12439" x="9421813" y="1111250"/>
          <p14:tracePt t="12455" x="9458325" y="1076325"/>
          <p14:tracePt t="12472" x="9502775" y="1039813"/>
          <p14:tracePt t="12489" x="9547225" y="1012825"/>
          <p14:tracePt t="12506" x="9601200" y="985838"/>
          <p14:tracePt t="12522" x="9637713" y="968375"/>
          <p14:tracePt t="12540" x="9690100" y="950913"/>
          <p14:tracePt t="12556" x="9726613" y="941388"/>
          <p14:tracePt t="12572" x="9790113" y="923925"/>
          <p14:tracePt t="12589" x="9861550" y="904875"/>
          <p14:tracePt t="12606" x="9959975" y="896938"/>
          <p14:tracePt t="12622" x="10048875" y="887413"/>
          <p14:tracePt t="12639" x="10129838" y="869950"/>
          <p14:tracePt t="12656" x="10183813" y="860425"/>
          <p14:tracePt t="12672" x="10247313" y="850900"/>
          <p14:tracePt t="12689" x="10299700" y="850900"/>
          <p14:tracePt t="12706" x="10353675" y="850900"/>
          <p14:tracePt t="12723" x="10399713" y="850900"/>
          <p14:tracePt t="12739" x="10461625" y="850900"/>
          <p14:tracePt t="12755" x="10533063" y="869950"/>
          <p14:tracePt t="12772" x="10596563" y="877888"/>
          <p14:tracePt t="12789" x="10650538" y="896938"/>
          <p14:tracePt t="12805" x="10712450" y="904875"/>
          <p14:tracePt t="12822" x="10756900" y="914400"/>
          <p14:tracePt t="12839" x="10793413" y="923925"/>
          <p14:tracePt t="12856" x="10810875" y="941388"/>
          <p14:tracePt t="12872" x="10837863" y="958850"/>
          <p14:tracePt t="12889" x="10856913" y="977900"/>
          <p14:tracePt t="12906" x="10891838" y="1022350"/>
          <p14:tracePt t="12922" x="10936288" y="1057275"/>
          <p14:tracePt t="12939" x="10955338" y="1084263"/>
          <p14:tracePt t="12956" x="10972800" y="1103313"/>
          <p14:tracePt t="12973" x="10972800" y="1130300"/>
          <p14:tracePt t="12989" x="10972800" y="1155700"/>
          <p14:tracePt t="13006" x="10955338" y="1201738"/>
          <p14:tracePt t="13022" x="10918825" y="1273175"/>
          <p14:tracePt t="13039" x="10847388" y="1344613"/>
          <p14:tracePt t="13056" x="10775950" y="1398588"/>
          <p14:tracePt t="13072" x="10721975" y="1416050"/>
          <p14:tracePt t="13089" x="10685463" y="1435100"/>
          <p14:tracePt t="13106" x="10668000" y="1435100"/>
          <p14:tracePt t="13122" x="10650538" y="1435100"/>
          <p14:tracePt t="13139" x="10641013" y="1435100"/>
          <p14:tracePt t="13172" x="10631488" y="1435100"/>
          <p14:tracePt t="13189" x="10604500" y="1435100"/>
          <p14:tracePt t="13205" x="10587038" y="1435100"/>
          <p14:tracePt t="13222" x="10579100" y="1435100"/>
          <p14:tracePt t="13260" x="10569575" y="1435100"/>
          <p14:tracePt t="13267" x="10560050" y="1435100"/>
          <p14:tracePt t="13331" x="10552113" y="1435100"/>
          <p14:tracePt t="13356" x="10552113" y="1425575"/>
          <p14:tracePt t="13372" x="10552113" y="1416050"/>
          <p14:tracePt t="13380" x="10552113" y="1408113"/>
          <p14:tracePt t="13396" x="10542588" y="1389063"/>
          <p14:tracePt t="13412" x="10542588" y="1381125"/>
          <p14:tracePt t="13435" x="10542588" y="1371600"/>
          <p14:tracePt t="13444" x="10542588" y="1362075"/>
          <p14:tracePt t="13460" x="10542588" y="1354138"/>
          <p14:tracePt t="13472" x="10542588" y="1344613"/>
          <p14:tracePt t="13492" x="10542588" y="1327150"/>
          <p14:tracePt t="13508" x="10542588" y="1317625"/>
          <p14:tracePt t="13522" x="10542588" y="1308100"/>
          <p14:tracePt t="13539" x="10542588" y="1290638"/>
          <p14:tracePt t="13556" x="10533063" y="1273175"/>
          <p14:tracePt t="13572" x="10533063" y="1263650"/>
          <p14:tracePt t="13589" x="10525125" y="1246188"/>
          <p14:tracePt t="13606" x="10506075" y="1236663"/>
          <p14:tracePt t="13622" x="10498138" y="1219200"/>
          <p14:tracePt t="13656" x="10498138" y="1209675"/>
          <p14:tracePt t="13672" x="10479088" y="1201738"/>
          <p14:tracePt t="13689" x="10471150" y="1192213"/>
          <p14:tracePt t="13706" x="10452100" y="1182688"/>
          <p14:tracePt t="13722" x="10434638" y="1182688"/>
          <p14:tracePt t="13740" x="10390188" y="1165225"/>
          <p14:tracePt t="13756" x="10353675" y="1155700"/>
          <p14:tracePt t="13772" x="10318750" y="1147763"/>
          <p14:tracePt t="13789" x="10282238" y="1138238"/>
          <p14:tracePt t="13806" x="10228263" y="1138238"/>
          <p14:tracePt t="13822" x="10174288" y="1111250"/>
          <p14:tracePt t="13839" x="10121900" y="1103313"/>
          <p14:tracePt t="13856" x="10075863" y="1084263"/>
          <p14:tracePt t="13873" x="10031413" y="1076325"/>
          <p14:tracePt t="13889" x="9994900" y="1066800"/>
          <p14:tracePt t="13906" x="9932988" y="1049338"/>
          <p14:tracePt t="13922" x="9869488" y="1049338"/>
          <p14:tracePt t="13940" x="9780588" y="1030288"/>
          <p14:tracePt t="13956" x="9610725" y="1003300"/>
          <p14:tracePt t="13972" x="9485313" y="995363"/>
          <p14:tracePt t="13989" x="9385300" y="977900"/>
          <p14:tracePt t="14006" x="9286875" y="958850"/>
          <p14:tracePt t="14022" x="9197975" y="950913"/>
          <p14:tracePt t="14039" x="9134475" y="950913"/>
          <p14:tracePt t="14056" x="9063038" y="950913"/>
          <p14:tracePt t="14072" x="9001125" y="950913"/>
          <p14:tracePt t="14089" x="8928100" y="958850"/>
          <p14:tracePt t="14106" x="8848725" y="985838"/>
          <p14:tracePt t="14123" x="8785225" y="995363"/>
          <p14:tracePt t="14140" x="8713788" y="1022350"/>
          <p14:tracePt t="14156" x="8677275" y="1030288"/>
          <p14:tracePt t="14173" x="8642350" y="1039813"/>
          <p14:tracePt t="14189" x="8605838" y="1057275"/>
          <p14:tracePt t="14206" x="8578850" y="1076325"/>
          <p14:tracePt t="14222" x="8551863" y="1103313"/>
          <p14:tracePt t="14239" x="8534400" y="1130300"/>
          <p14:tracePt t="14256" x="8507413" y="1165225"/>
          <p14:tracePt t="14272" x="8489950" y="1182688"/>
          <p14:tracePt t="14289" x="8480425" y="1192213"/>
          <p14:tracePt t="14306" x="8462963" y="1209675"/>
          <p14:tracePt t="14323" x="8453438" y="1219200"/>
          <p14:tracePt t="14339" x="8445500" y="1236663"/>
          <p14:tracePt t="14356" x="8435975" y="1246188"/>
          <p14:tracePt t="14372" x="8426450" y="1255713"/>
          <p14:tracePt t="14956" x="8426450" y="1236663"/>
          <p14:tracePt t="14964" x="8426450" y="1228725"/>
          <p14:tracePt t="14973" x="8426450" y="1209675"/>
          <p14:tracePt t="14989" x="8445500" y="1182688"/>
          <p14:tracePt t="15006" x="8470900" y="1165225"/>
          <p14:tracePt t="15023" x="8507413" y="1155700"/>
          <p14:tracePt t="15039" x="8551863" y="1155700"/>
          <p14:tracePt t="15056" x="8615363" y="1155700"/>
          <p14:tracePt t="15073" x="8686800" y="1155700"/>
          <p14:tracePt t="15089" x="8758238" y="1192213"/>
          <p14:tracePt t="15106" x="8856663" y="1236663"/>
          <p14:tracePt t="15123" x="8955088" y="1282700"/>
          <p14:tracePt t="15140" x="9090025" y="1344613"/>
          <p14:tracePt t="15156" x="9170988" y="1381125"/>
          <p14:tracePt t="15173" x="9269413" y="1416050"/>
          <p14:tracePt t="15189" x="9340850" y="1452563"/>
          <p14:tracePt t="15206" x="9385300" y="1470025"/>
          <p14:tracePt t="15223" x="9439275" y="1506538"/>
          <p14:tracePt t="15239" x="9485313" y="1524000"/>
          <p14:tracePt t="15256" x="9537700" y="1541463"/>
          <p14:tracePt t="15273" x="9583738" y="1560513"/>
          <p14:tracePt t="15289" x="9610725" y="1568450"/>
          <p14:tracePt t="15306" x="9628188" y="1577975"/>
          <p14:tracePt t="15323" x="9637713" y="1577975"/>
          <p14:tracePt t="15339" x="9645650" y="1587500"/>
          <p14:tracePt t="15500" x="9645650" y="1577975"/>
          <p14:tracePt t="15508" x="9637713" y="1577975"/>
          <p14:tracePt t="15524" x="9610725" y="1550988"/>
          <p14:tracePt t="15532" x="9574213" y="1533525"/>
          <p14:tracePt t="15540" x="9529763" y="1524000"/>
          <p14:tracePt t="15556" x="9421813" y="1506538"/>
          <p14:tracePt t="15573" x="9313863" y="1479550"/>
          <p14:tracePt t="15589" x="9188450" y="1460500"/>
          <p14:tracePt t="15606" x="9063038" y="1452563"/>
          <p14:tracePt t="15623" x="8982075" y="1452563"/>
          <p14:tracePt t="15639" x="8920163" y="1452563"/>
          <p14:tracePt t="15656" x="8866188" y="1452563"/>
          <p14:tracePt t="15673" x="8785225" y="1452563"/>
          <p14:tracePt t="15689" x="8659813" y="1452563"/>
          <p14:tracePt t="15706" x="8561388" y="1452563"/>
          <p14:tracePt t="15708" x="8524875" y="1452563"/>
          <p14:tracePt t="15723" x="8497888" y="1452563"/>
          <p14:tracePt t="15740" x="8435975" y="1479550"/>
          <p14:tracePt t="15756" x="8399463" y="1506538"/>
          <p14:tracePt t="15773" x="8391525" y="1514475"/>
          <p14:tracePt t="15790" x="8382000" y="1514475"/>
          <p14:tracePt t="15806" x="8372475" y="1524000"/>
          <p14:tracePt t="16404" x="8372475" y="1533525"/>
          <p14:tracePt t="16436" x="8364538" y="1541463"/>
          <p14:tracePt t="16452" x="8345488" y="1560513"/>
          <p14:tracePt t="16476" x="8337550" y="1568450"/>
          <p14:tracePt t="16484" x="8328025" y="1577975"/>
          <p14:tracePt t="16492" x="8318500" y="1577975"/>
          <p14:tracePt t="16506" x="8310563" y="1595438"/>
          <p14:tracePt t="16523" x="8293100" y="1622425"/>
          <p14:tracePt t="16540" x="8229600" y="1703388"/>
          <p14:tracePt t="16556" x="8175625" y="1784350"/>
          <p14:tracePt t="16573" x="8121650" y="1855788"/>
          <p14:tracePt t="16589" x="8067675" y="1917700"/>
          <p14:tracePt t="16606" x="8023225" y="1971675"/>
          <p14:tracePt t="16623" x="8013700" y="1990725"/>
          <p14:tracePt t="16639" x="8005763" y="1998663"/>
          <p14:tracePt t="16656" x="8005763" y="2008188"/>
          <p14:tracePt t="16673" x="7996238" y="2008188"/>
          <p14:tracePt t="16690" x="7988300" y="2017713"/>
          <p14:tracePt t="16706" x="7969250" y="2025650"/>
          <p14:tracePt t="16708" x="7951788" y="2025650"/>
          <p14:tracePt t="16723" x="7934325" y="2035175"/>
          <p14:tracePt t="16740" x="7880350" y="2044700"/>
          <p14:tracePt t="16756" x="7835900" y="2044700"/>
          <p14:tracePt t="16773" x="7789863" y="2044700"/>
          <p14:tracePt t="16790" x="7735888" y="2044700"/>
          <p14:tracePt t="16806" x="7691438" y="2044700"/>
          <p14:tracePt t="16823" x="7656513" y="2044700"/>
          <p14:tracePt t="16840" x="7620000" y="2035175"/>
          <p14:tracePt t="16856" x="7602538" y="2025650"/>
          <p14:tracePt t="16873" x="7583488" y="2017713"/>
          <p14:tracePt t="16890" x="7566025" y="1998663"/>
          <p14:tracePt t="16906" x="7556500" y="1971675"/>
          <p14:tracePt t="16923" x="7531100" y="1909763"/>
          <p14:tracePt t="16940" x="7494588" y="1838325"/>
          <p14:tracePt t="16956" x="7485063" y="1774825"/>
          <p14:tracePt t="16973" x="7485063" y="1720850"/>
          <p14:tracePt t="16989" x="7485063" y="1666875"/>
          <p14:tracePt t="17006" x="7504113" y="1631950"/>
          <p14:tracePt t="17023" x="7521575" y="1577975"/>
          <p14:tracePt t="17039" x="7548563" y="1533525"/>
          <p14:tracePt t="17056" x="7583488" y="1452563"/>
          <p14:tracePt t="17073" x="7656513" y="1362075"/>
          <p14:tracePt t="17090" x="7708900" y="1290638"/>
          <p14:tracePt t="17106" x="7762875" y="1228725"/>
          <p14:tracePt t="17123" x="7826375" y="1192213"/>
          <p14:tracePt t="17140" x="7915275" y="1120775"/>
          <p14:tracePt t="17156" x="7988300" y="1066800"/>
          <p14:tracePt t="17173" x="8059738" y="1022350"/>
          <p14:tracePt t="17190" x="8148638" y="968375"/>
          <p14:tracePt t="17206" x="8239125" y="923925"/>
          <p14:tracePt t="17223" x="8382000" y="877888"/>
          <p14:tracePt t="17240" x="8516938" y="815975"/>
          <p14:tracePt t="17257" x="8659813" y="779463"/>
          <p14:tracePt t="17273" x="8802688" y="752475"/>
          <p14:tracePt t="17290" x="8974138" y="725488"/>
          <p14:tracePt t="17306" x="9153525" y="708025"/>
          <p14:tracePt t="17323" x="9340850" y="681038"/>
          <p14:tracePt t="17340" x="9610725" y="654050"/>
          <p14:tracePt t="17356" x="9771063" y="654050"/>
          <p14:tracePt t="17373" x="9915525" y="654050"/>
          <p14:tracePt t="17390" x="10021888" y="663575"/>
          <p14:tracePt t="17407" x="10156825" y="708025"/>
          <p14:tracePt t="17423" x="10291763" y="752475"/>
          <p14:tracePt t="17440" x="10417175" y="788988"/>
          <p14:tracePt t="17456" x="10479088" y="806450"/>
          <p14:tracePt t="17473" x="10542588" y="833438"/>
          <p14:tracePt t="17490" x="10614025" y="869950"/>
          <p14:tracePt t="17506" x="10677525" y="904875"/>
          <p14:tracePt t="17523" x="10731500" y="931863"/>
          <p14:tracePt t="17540" x="10783888" y="977900"/>
          <p14:tracePt t="17556" x="10802938" y="1022350"/>
          <p14:tracePt t="17573" x="10829925" y="1076325"/>
          <p14:tracePt t="17590" x="10837863" y="1155700"/>
          <p14:tracePt t="17606" x="10856913" y="1246188"/>
          <p14:tracePt t="17623" x="10856913" y="1354138"/>
          <p14:tracePt t="17640" x="10856913" y="1479550"/>
          <p14:tracePt t="17657" x="10856913" y="1587500"/>
          <p14:tracePt t="17673" x="10847388" y="1676400"/>
          <p14:tracePt t="17690" x="10829925" y="1757363"/>
          <p14:tracePt t="17706" x="10793413" y="1838325"/>
          <p14:tracePt t="17708" x="10766425" y="1892300"/>
          <p14:tracePt t="17724" x="10748963" y="1927225"/>
          <p14:tracePt t="17740" x="10658475" y="2079625"/>
          <p14:tracePt t="17756" x="10604500" y="2151063"/>
          <p14:tracePt t="17773" x="10515600" y="2249488"/>
          <p14:tracePt t="17790" x="10426700" y="2357438"/>
          <p14:tracePt t="17806" x="10309225" y="2482850"/>
          <p14:tracePt t="17823" x="10220325" y="2563813"/>
          <p14:tracePt t="17840" x="10121900" y="2627313"/>
          <p14:tracePt t="17856" x="10040938" y="2654300"/>
          <p14:tracePt t="17873" x="9950450" y="2662238"/>
          <p14:tracePt t="17890" x="9842500" y="2662238"/>
          <p14:tracePt t="17907" x="9682163" y="2635250"/>
          <p14:tracePt t="17923" x="9502775" y="2617788"/>
          <p14:tracePt t="17940" x="9144000" y="2563813"/>
          <p14:tracePt t="17956" x="8866188" y="2527300"/>
          <p14:tracePt t="17973" x="8615363" y="2465388"/>
          <p14:tracePt t="17990" x="8408988" y="2401888"/>
          <p14:tracePt t="18006" x="8239125" y="2322513"/>
          <p14:tracePt t="18023" x="8086725" y="2241550"/>
          <p14:tracePt t="18040" x="7961313" y="2151063"/>
          <p14:tracePt t="18057" x="7880350" y="2097088"/>
          <p14:tracePt t="18073" x="7789863" y="2035175"/>
          <p14:tracePt t="18090" x="7727950" y="1990725"/>
          <p14:tracePt t="18107" x="7683500" y="1954213"/>
          <p14:tracePt t="18123" x="7620000" y="1892300"/>
          <p14:tracePt t="18140" x="7548563" y="1730375"/>
          <p14:tracePt t="18157" x="7512050" y="1604963"/>
          <p14:tracePt t="18173" x="7494588" y="1479550"/>
          <p14:tracePt t="18190" x="7494588" y="1381125"/>
          <p14:tracePt t="18207" x="7521575" y="1290638"/>
          <p14:tracePt t="18223" x="7593013" y="1201738"/>
          <p14:tracePt t="18240" x="7691438" y="1103313"/>
          <p14:tracePt t="18256" x="7826375" y="1022350"/>
          <p14:tracePt t="18273" x="7978775" y="941388"/>
          <p14:tracePt t="18290" x="8175625" y="850900"/>
          <p14:tracePt t="18307" x="8426450" y="779463"/>
          <p14:tracePt t="18323" x="8696325" y="708025"/>
          <p14:tracePt t="18340" x="9063038" y="600075"/>
          <p14:tracePt t="18357" x="9269413" y="565150"/>
          <p14:tracePt t="18373" x="9431338" y="546100"/>
          <p14:tracePt t="18390" x="9564688" y="538163"/>
          <p14:tracePt t="18406" x="9645650" y="538163"/>
          <p14:tracePt t="18423" x="9717088" y="546100"/>
          <p14:tracePt t="18440" x="9807575" y="592138"/>
          <p14:tracePt t="18456" x="9896475" y="646113"/>
          <p14:tracePt t="18473" x="10013950" y="717550"/>
          <p14:tracePt t="18490" x="10139363" y="806450"/>
          <p14:tracePt t="18507" x="10247313" y="914400"/>
          <p14:tracePt t="18523" x="10345738" y="1003300"/>
          <p14:tracePt t="18540" x="10461625" y="1103313"/>
          <p14:tracePt t="18556" x="10488613" y="1130300"/>
          <p14:tracePt t="18573" x="10506075" y="1155700"/>
          <p14:tracePt t="18590" x="10525125" y="1209675"/>
          <p14:tracePt t="18606" x="10552113" y="1290638"/>
          <p14:tracePt t="18623" x="10587038" y="1371600"/>
          <p14:tracePt t="18640" x="10623550" y="1460500"/>
          <p14:tracePt t="18656" x="10623550" y="1514475"/>
          <p14:tracePt t="18673" x="10623550" y="1550988"/>
          <p14:tracePt t="18690" x="10623550" y="1577975"/>
          <p14:tracePt t="18707" x="10623550" y="1604963"/>
          <p14:tracePt t="18709" x="10614025" y="1622425"/>
          <p14:tracePt t="18723" x="10604500" y="1639888"/>
          <p14:tracePt t="18740" x="10596563" y="1693863"/>
          <p14:tracePt t="18757" x="10587038" y="1712913"/>
          <p14:tracePt t="18773" x="10587038" y="1730375"/>
          <p14:tracePt t="18806" x="10579100" y="1739900"/>
          <p14:tracePt t="18823" x="10579100" y="1747838"/>
          <p14:tracePt t="18840" x="10569575" y="1747838"/>
          <p14:tracePt t="18857" x="10569575" y="1765300"/>
          <p14:tracePt t="18873" x="10552113" y="1765300"/>
          <p14:tracePt t="18890" x="10542588" y="1784350"/>
          <p14:tracePt t="18907" x="10498138" y="1811338"/>
          <p14:tracePt t="18923" x="10461625" y="1846263"/>
          <p14:tracePt t="18940" x="10390188" y="1944688"/>
          <p14:tracePt t="18956" x="10345738" y="2008188"/>
          <p14:tracePt t="18973" x="10299700" y="2044700"/>
          <p14:tracePt t="18990" x="10274300" y="2079625"/>
          <p14:tracePt t="19007" x="10255250" y="2106613"/>
          <p14:tracePt t="19023" x="10228263" y="2133600"/>
          <p14:tracePt t="19040" x="10193338" y="2160588"/>
          <p14:tracePt t="19057" x="10129838" y="2178050"/>
          <p14:tracePt t="19073" x="10067925" y="2197100"/>
          <p14:tracePt t="19090" x="9977438" y="2214563"/>
          <p14:tracePt t="19107" x="9888538" y="2222500"/>
          <p14:tracePt t="19124" x="9790113" y="2241550"/>
          <p14:tracePt t="19140" x="9637713" y="2241550"/>
          <p14:tracePt t="19157" x="9547225" y="2241550"/>
          <p14:tracePt t="19173" x="9431338" y="2241550"/>
          <p14:tracePt t="19190" x="9305925" y="2241550"/>
          <p14:tracePt t="19207" x="9197975" y="2241550"/>
          <p14:tracePt t="19223" x="9072563" y="2241550"/>
          <p14:tracePt t="19240" x="8964613" y="2241550"/>
          <p14:tracePt t="19257" x="8839200" y="2241550"/>
          <p14:tracePt t="19273" x="8731250" y="2241550"/>
          <p14:tracePt t="19290" x="8632825" y="2249488"/>
          <p14:tracePt t="19307" x="8578850" y="2259013"/>
          <p14:tracePt t="19323" x="8543925" y="2259013"/>
          <p14:tracePt t="19340" x="8489950" y="2259013"/>
          <p14:tracePt t="19357" x="8462963" y="2259013"/>
          <p14:tracePt t="19373" x="8435975" y="2259013"/>
          <p14:tracePt t="19390" x="8418513" y="2259013"/>
          <p14:tracePt t="19407" x="8399463" y="2259013"/>
          <p14:tracePt t="19423" x="8382000" y="2259013"/>
          <p14:tracePt t="19457" x="8372475" y="2259013"/>
          <p14:tracePt t="19474" x="8355013" y="2259013"/>
          <p14:tracePt t="19507" x="8345488" y="2259013"/>
          <p14:tracePt t="19732" x="8337550" y="2249488"/>
          <p14:tracePt t="19773" x="8337550" y="2232025"/>
          <p14:tracePt t="19796" x="8328025" y="2232025"/>
          <p14:tracePt t="20036" x="8328025" y="2222500"/>
          <p14:tracePt t="20044" x="8318500" y="2222500"/>
          <p14:tracePt t="22748" x="8318500" y="2214563"/>
          <p14:tracePt t="22756" x="8318500" y="2205038"/>
          <p14:tracePt t="22764" x="8301038" y="2187575"/>
          <p14:tracePt t="22774" x="8293100" y="2187575"/>
          <p14:tracePt t="22791" x="8266113" y="2178050"/>
          <p14:tracePt t="22807" x="8247063" y="2170113"/>
          <p14:tracePt t="22824" x="8239125" y="2170113"/>
          <p14:tracePt t="22841" x="8229600" y="2170113"/>
          <p14:tracePt t="22857" x="8220075" y="2170113"/>
          <p14:tracePt t="22874" x="8193088" y="2170113"/>
          <p14:tracePt t="22890" x="8148638" y="2170113"/>
          <p14:tracePt t="22908" x="8094663" y="2170113"/>
          <p14:tracePt t="22925" x="8040688" y="2170113"/>
          <p14:tracePt t="22941" x="8005763" y="2151063"/>
          <p14:tracePt t="22974" x="8005763" y="2143125"/>
          <p14:tracePt t="23197" x="7996238" y="2143125"/>
          <p14:tracePt t="23205" x="7996238" y="2133600"/>
          <p14:tracePt t="23213" x="7988300" y="2116138"/>
          <p14:tracePt t="23224" x="7951788" y="2097088"/>
          <p14:tracePt t="23241" x="7888288" y="2079625"/>
          <p14:tracePt t="23257" x="7772400" y="2062163"/>
          <p14:tracePt t="23274" x="7620000" y="2025650"/>
          <p14:tracePt t="23291" x="7485063" y="2008188"/>
          <p14:tracePt t="23308" x="7359650" y="1981200"/>
          <p14:tracePt t="23325" x="7180263" y="1963738"/>
          <p14:tracePt t="23341" x="7046913" y="1936750"/>
          <p14:tracePt t="23357" x="6902450" y="1917700"/>
          <p14:tracePt t="23374" x="6804025" y="1900238"/>
          <p14:tracePt t="23391" x="6723063" y="1900238"/>
          <p14:tracePt t="23407" x="6669088" y="1882775"/>
          <p14:tracePt t="23424" x="6607175" y="1873250"/>
          <p14:tracePt t="23441" x="6553200" y="1855788"/>
          <p14:tracePt t="23457" x="6499225" y="1838325"/>
          <p14:tracePt t="23474" x="6445250" y="1819275"/>
          <p14:tracePt t="23491" x="6400800" y="1811338"/>
          <p14:tracePt t="23507" x="6364288" y="1792288"/>
          <p14:tracePt t="23525" x="6337300" y="1784350"/>
          <p14:tracePt t="23589" x="6319838" y="1784350"/>
          <p14:tracePt t="23605" x="6311900" y="1784350"/>
          <p14:tracePt t="23613" x="6284913" y="1774825"/>
          <p14:tracePt t="23624" x="6275388" y="1774825"/>
          <p14:tracePt t="23641" x="6257925" y="1774825"/>
          <p14:tracePt t="23657" x="6221413" y="1774825"/>
          <p14:tracePt t="23674" x="6221413" y="1765300"/>
          <p14:tracePt t="23691" x="6211888" y="1757363"/>
          <p14:tracePt t="23707" x="6211888" y="1747838"/>
          <p14:tracePt t="23933" x="6194425" y="1747838"/>
          <p14:tracePt t="23941" x="6176963" y="1739900"/>
          <p14:tracePt t="23949" x="6167438" y="1739900"/>
          <p14:tracePt t="23957" x="6159500" y="1730375"/>
          <p14:tracePt t="23974" x="6132513" y="1730375"/>
          <p14:tracePt t="23991" x="6105525" y="1720850"/>
          <p14:tracePt t="24007" x="6059488" y="1712913"/>
          <p14:tracePt t="24024" x="6015038" y="1693863"/>
          <p14:tracePt t="24041" x="5988050" y="1693863"/>
          <p14:tracePt t="24058" x="5970588" y="1685925"/>
          <p14:tracePt t="24074" x="5961063" y="1685925"/>
          <p14:tracePt t="24091" x="5953125" y="1676400"/>
          <p14:tracePt t="24124" x="5943600" y="1676400"/>
          <p14:tracePt t="24141" x="5934075" y="1676400"/>
          <p14:tracePt t="24158" x="5926138" y="1666875"/>
          <p14:tracePt t="24174" x="5899150" y="1666875"/>
          <p14:tracePt t="24191" x="5872163" y="1658938"/>
          <p14:tracePt t="24208" x="5835650" y="1658938"/>
          <p14:tracePt t="24224" x="5808663" y="1639888"/>
          <p14:tracePt t="24241" x="5800725" y="1639888"/>
          <p14:tracePt t="24258" x="5773738" y="1639888"/>
          <p14:tracePt t="24274" x="5746750" y="1639888"/>
          <p14:tracePt t="24291" x="5727700" y="1639888"/>
          <p14:tracePt t="24308" x="5702300" y="1631950"/>
          <p14:tracePt t="24325" x="5683250" y="1622425"/>
          <p14:tracePt t="24341" x="5675313" y="1622425"/>
          <p14:tracePt t="24358" x="5665788" y="1622425"/>
          <p14:tracePt t="24374" x="5656263" y="1612900"/>
          <p14:tracePt t="24413" x="5648325" y="1604963"/>
          <p14:tracePt t="24453" x="5638800" y="1604963"/>
          <p14:tracePt t="24477" x="5629275" y="1604963"/>
          <p14:tracePt t="24485" x="5621338" y="1595438"/>
          <p14:tracePt t="24509" x="5611813" y="1595438"/>
          <p14:tracePt t="24533" x="5602288" y="1587500"/>
          <p14:tracePt t="24549" x="5584825" y="1587500"/>
          <p14:tracePt t="24557" x="5567363" y="1577975"/>
          <p14:tracePt t="24573" x="5549900" y="1577975"/>
          <p14:tracePt t="24581" x="5530850" y="1568450"/>
          <p14:tracePt t="24597" x="5513388" y="1560513"/>
          <p14:tracePt t="24608" x="5495925" y="1560513"/>
          <p14:tracePt t="24624" x="5476875" y="1550988"/>
          <p14:tracePt t="24641" x="5449888" y="1533525"/>
          <p14:tracePt t="24658" x="5432425" y="1533525"/>
          <p14:tracePt t="24674" x="5414963" y="1524000"/>
          <p14:tracePt t="24691" x="5387975" y="1514475"/>
          <p14:tracePt t="24708" x="5370513" y="1514475"/>
          <p14:tracePt t="24710" x="5351463" y="1506538"/>
          <p14:tracePt t="24726" x="5324475" y="1497013"/>
          <p14:tracePt t="24741" x="5307013" y="1487488"/>
          <p14:tracePt t="24758" x="5297488" y="1479550"/>
          <p14:tracePt t="24774" x="5262563" y="1470025"/>
          <p14:tracePt t="24791" x="5226050" y="1452563"/>
          <p14:tracePt t="24808" x="5208588" y="1443038"/>
          <p14:tracePt t="24824" x="5181600" y="1425575"/>
          <p14:tracePt t="24841" x="5145088" y="1408113"/>
          <p14:tracePt t="24858" x="5092700" y="1398588"/>
          <p14:tracePt t="24874" x="5056188" y="1381125"/>
          <p14:tracePt t="24891" x="4984750" y="1354138"/>
          <p14:tracePt t="24908" x="4894263" y="1327150"/>
          <p14:tracePt t="24925" x="4733925" y="1282700"/>
          <p14:tracePt t="24941" x="4652963" y="1273175"/>
          <p14:tracePt t="24958" x="4616450" y="1273175"/>
          <p14:tracePt t="24974" x="4589463" y="1263650"/>
          <p14:tracePt t="24991" x="4562475" y="1263650"/>
          <p14:tracePt t="25008" x="4518025" y="1263650"/>
          <p14:tracePt t="25024" x="4464050" y="1263650"/>
          <p14:tracePt t="25041" x="4365625" y="1263650"/>
          <p14:tracePt t="25058" x="4257675" y="1263650"/>
          <p14:tracePt t="25074" x="4141788" y="1263650"/>
          <p14:tracePt t="25091" x="4033838" y="1263650"/>
          <p14:tracePt t="25108" x="3925888" y="1273175"/>
          <p14:tracePt t="25125" x="3810000" y="1282700"/>
          <p14:tracePt t="25141" x="3721100" y="1290638"/>
          <p14:tracePt t="25158" x="3630613" y="1308100"/>
          <p14:tracePt t="25174" x="3522663" y="1308100"/>
          <p14:tracePt t="25191" x="3441700" y="1308100"/>
          <p14:tracePt t="25208" x="3335338" y="1308100"/>
          <p14:tracePt t="25224" x="3244850" y="1308100"/>
          <p14:tracePt t="25241" x="3200400" y="1308100"/>
          <p14:tracePt t="25258" x="3182938" y="1308100"/>
          <p14:tracePt t="25301" x="3173413" y="1308100"/>
          <p14:tracePt t="25310" x="3163888" y="1308100"/>
          <p14:tracePt t="25325" x="3146425" y="1308100"/>
          <p14:tracePt t="25341" x="3074988" y="1308100"/>
          <p14:tracePt t="25358" x="3030538" y="1308100"/>
          <p14:tracePt t="25374" x="3011488" y="1308100"/>
          <p14:tracePt t="25391" x="3003550" y="1308100"/>
          <p14:tracePt t="25408" x="2984500" y="1308100"/>
          <p14:tracePt t="25424" x="2949575" y="1308100"/>
          <p14:tracePt t="25441" x="2905125" y="1300163"/>
          <p14:tracePt t="25458" x="2868613" y="1290638"/>
          <p14:tracePt t="25474" x="2832100" y="1290638"/>
          <p14:tracePt t="25491" x="2806700" y="1290638"/>
          <p14:tracePt t="25508" x="2779713" y="1282700"/>
          <p14:tracePt t="25525" x="2716213" y="1273175"/>
          <p14:tracePt t="25541" x="2689225" y="1273175"/>
          <p14:tracePt t="25558" x="2671763" y="1263650"/>
          <p14:tracePt t="25575" x="2671763" y="1255713"/>
          <p14:tracePt t="25591" x="2662238" y="1255713"/>
          <p14:tracePt t="25608" x="2654300" y="1255713"/>
          <p14:tracePt t="25624" x="2644775" y="1246188"/>
          <p14:tracePt t="25641" x="2635250" y="1246188"/>
          <p14:tracePt t="25658" x="2627313" y="1236663"/>
          <p14:tracePt t="25675" x="2627313" y="1228725"/>
          <p14:tracePt t="25691" x="2617788" y="1228725"/>
          <p14:tracePt t="25708" x="2608263" y="1228725"/>
          <p14:tracePt t="25725" x="2590800" y="1219200"/>
          <p14:tracePt t="25741" x="2573338" y="1209675"/>
          <p14:tracePt t="25758" x="2563813" y="1209675"/>
          <p14:tracePt t="25774" x="2554288" y="1201738"/>
          <p14:tracePt t="26037" x="2554288" y="1192213"/>
          <p14:tracePt t="26301" x="2563813" y="1192213"/>
          <p14:tracePt t="26310" x="2600325" y="1192213"/>
          <p14:tracePt t="26317" x="2635250" y="1192213"/>
          <p14:tracePt t="26325" x="2689225" y="1192213"/>
          <p14:tracePt t="26341" x="2797175" y="1192213"/>
          <p14:tracePt t="26358" x="2886075" y="1192213"/>
          <p14:tracePt t="26375" x="2932113" y="1192213"/>
          <p14:tracePt t="26453" x="2913063" y="1192213"/>
          <p14:tracePt t="26461" x="2886075" y="1192213"/>
          <p14:tracePt t="26469" x="2851150" y="1192213"/>
          <p14:tracePt t="26477" x="2814638" y="1192213"/>
          <p14:tracePt t="26491" x="2760663" y="1182688"/>
          <p14:tracePt t="26508" x="2698750" y="1174750"/>
          <p14:tracePt t="26525" x="2654300" y="1165225"/>
          <p14:tracePt t="26558" x="2644775" y="1165225"/>
          <p14:tracePt t="26597" x="2662238" y="1155700"/>
          <p14:tracePt t="26605" x="2671763" y="1155700"/>
          <p14:tracePt t="26613" x="2698750" y="1155700"/>
          <p14:tracePt t="26624" x="2725738" y="1155700"/>
          <p14:tracePt t="26641" x="2760663" y="1155700"/>
          <p14:tracePt t="26658" x="2779713" y="1155700"/>
          <p14:tracePt t="26717" x="2770188" y="1155700"/>
          <p14:tracePt t="26725" x="2752725" y="1155700"/>
          <p14:tracePt t="26733" x="2733675" y="1155700"/>
          <p14:tracePt t="26741" x="2716213" y="1155700"/>
          <p14:tracePt t="26758" x="2698750" y="1155700"/>
          <p14:tracePt t="26805" x="2706688" y="1165225"/>
          <p14:tracePt t="26813" x="2725738" y="1165225"/>
          <p14:tracePt t="26825" x="2752725" y="1174750"/>
          <p14:tracePt t="26841" x="2797175" y="1182688"/>
          <p14:tracePt t="26858" x="2832100" y="1192213"/>
          <p14:tracePt t="26909" x="2824163" y="1192213"/>
          <p14:tracePt t="26917" x="2806700" y="1192213"/>
          <p14:tracePt t="26926" x="2787650" y="1192213"/>
          <p14:tracePt t="26941" x="2760663" y="1201738"/>
          <p14:tracePt t="27013" x="2770188" y="1201738"/>
          <p14:tracePt t="27021" x="2787650" y="1201738"/>
          <p14:tracePt t="27029" x="2806700" y="1201738"/>
          <p14:tracePt t="27045" x="2814638" y="1201738"/>
          <p14:tracePt t="27109" x="2787650" y="1201738"/>
          <p14:tracePt t="27117" x="2779713" y="1201738"/>
          <p14:tracePt t="27125" x="2770188" y="1209675"/>
          <p14:tracePt t="27205" x="2779713" y="1209675"/>
          <p14:tracePt t="28293" x="2770188" y="1209675"/>
          <p14:tracePt t="28310" x="2760663" y="1209675"/>
          <p14:tracePt t="28341" x="2752725" y="1219200"/>
          <p14:tracePt t="28349" x="2743200" y="1228725"/>
          <p14:tracePt t="28365" x="2733675" y="1236663"/>
          <p14:tracePt t="28381" x="2716213" y="1246188"/>
          <p14:tracePt t="28391" x="2716213" y="1255713"/>
          <p14:tracePt t="28408" x="2706688" y="1263650"/>
          <p14:tracePt t="28425" x="2679700" y="1282700"/>
          <p14:tracePt t="28442" x="2679700" y="1290638"/>
          <p14:tracePt t="28458" x="2654300" y="1300163"/>
          <p14:tracePt t="28475" x="2627313" y="1317625"/>
          <p14:tracePt t="28492" x="2581275" y="1344613"/>
          <p14:tracePt t="28508" x="2527300" y="1362075"/>
          <p14:tracePt t="28526" x="2438400" y="1389063"/>
          <p14:tracePt t="28542" x="2393950" y="1408113"/>
          <p14:tracePt t="28559" x="2339975" y="1425575"/>
          <p14:tracePt t="28575" x="2268538" y="1435100"/>
          <p14:tracePt t="28592" x="2187575" y="1470025"/>
          <p14:tracePt t="28609" x="2097088" y="1487488"/>
          <p14:tracePt t="28625" x="1971675" y="1514475"/>
          <p14:tracePt t="28642" x="1846263" y="1560513"/>
          <p14:tracePt t="28659" x="1757363" y="1587500"/>
          <p14:tracePt t="28675" x="1693863" y="1604963"/>
          <p14:tracePt t="28692" x="1666875" y="1612900"/>
          <p14:tracePt t="28708" x="1658938" y="1622425"/>
          <p14:tracePt t="28711" x="1639888" y="1631950"/>
          <p14:tracePt t="28733" x="1631950" y="1631950"/>
          <p14:tracePt t="28749" x="1631950" y="1639888"/>
          <p14:tracePt t="28797" x="1622425" y="1649413"/>
          <p14:tracePt t="28869" x="1612900" y="1658938"/>
          <p14:tracePt t="28893" x="1612900" y="1666875"/>
          <p14:tracePt t="28901" x="1612900" y="1676400"/>
          <p14:tracePt t="29158" x="1604963" y="1676400"/>
          <p14:tracePt t="29758" x="1604963" y="1685925"/>
          <p14:tracePt t="30302" x="1595438" y="1685925"/>
          <p14:tracePt t="30310" x="1587500" y="1685925"/>
          <p14:tracePt t="30318" x="1568450" y="1685925"/>
          <p14:tracePt t="30326" x="1560513" y="1685925"/>
          <p14:tracePt t="30342" x="1533525" y="1685925"/>
          <p14:tracePt t="30359" x="1524000" y="1685925"/>
          <p14:tracePt t="30375" x="1514475" y="1685925"/>
          <p14:tracePt t="30462" x="1514475" y="1676400"/>
          <p14:tracePt t="30494" x="1524000" y="1666875"/>
          <p14:tracePt t="30502" x="1541463" y="1666875"/>
          <p14:tracePt t="30510" x="1560513" y="1666875"/>
          <p14:tracePt t="30526" x="1577975" y="1666875"/>
          <p14:tracePt t="30542" x="1595438" y="1666875"/>
          <p14:tracePt t="30559" x="1604963" y="1666875"/>
          <p14:tracePt t="30575" x="1622425" y="1666875"/>
          <p14:tracePt t="30592" x="1639888" y="1666875"/>
          <p14:tracePt t="30609" x="1658938" y="1666875"/>
          <p14:tracePt t="30625" x="1685925" y="1676400"/>
          <p14:tracePt t="30642" x="1703388" y="1676400"/>
          <p14:tracePt t="30675" x="1712913" y="1676400"/>
          <p14:tracePt t="30692" x="1730375" y="1676400"/>
          <p14:tracePt t="30709" x="1747838" y="1676400"/>
          <p14:tracePt t="30711" x="1765300" y="1676400"/>
          <p14:tracePt t="30725" x="1811338" y="1676400"/>
          <p14:tracePt t="30742" x="1855788" y="1676400"/>
          <p14:tracePt t="30759" x="1909763" y="1676400"/>
          <p14:tracePt t="30775" x="1954213" y="1676400"/>
          <p14:tracePt t="30792" x="1998663" y="1676400"/>
          <p14:tracePt t="30809" x="2044700" y="1676400"/>
          <p14:tracePt t="30825" x="2070100" y="1676400"/>
          <p14:tracePt t="30842" x="2097088" y="1676400"/>
          <p14:tracePt t="30859" x="2133600" y="1676400"/>
          <p14:tracePt t="30876" x="2178050" y="1676400"/>
          <p14:tracePt t="30892" x="2241550" y="1676400"/>
          <p14:tracePt t="30909" x="2330450" y="1676400"/>
          <p14:tracePt t="30926" x="2546350" y="1676400"/>
          <p14:tracePt t="30942" x="2706688" y="1676400"/>
          <p14:tracePt t="30959" x="2913063" y="1693863"/>
          <p14:tracePt t="30975" x="3119438" y="1703388"/>
          <p14:tracePt t="30992" x="3281363" y="1703388"/>
          <p14:tracePt t="31009" x="3424238" y="1703388"/>
          <p14:tracePt t="31025" x="3541713" y="1703388"/>
          <p14:tracePt t="31042" x="3630613" y="1703388"/>
          <p14:tracePt t="31059" x="3721100" y="1703388"/>
          <p14:tracePt t="31076" x="3827463" y="1703388"/>
          <p14:tracePt t="31092" x="3917950" y="1703388"/>
          <p14:tracePt t="31109" x="3998913" y="1703388"/>
          <p14:tracePt t="31126" x="4105275" y="1712913"/>
          <p14:tracePt t="31142" x="4168775" y="1720850"/>
          <p14:tracePt t="31159" x="4230688" y="1739900"/>
          <p14:tracePt t="31175" x="4303713" y="1747838"/>
          <p14:tracePt t="31192" x="4365625" y="1747838"/>
          <p14:tracePt t="31209" x="4429125" y="1757363"/>
          <p14:tracePt t="31226" x="4491038" y="1757363"/>
          <p14:tracePt t="31242" x="4581525" y="1757363"/>
          <p14:tracePt t="31259" x="4652963" y="1757363"/>
          <p14:tracePt t="31276" x="4706938" y="1757363"/>
          <p14:tracePt t="31292" x="4751388" y="1757363"/>
          <p14:tracePt t="31309" x="4787900" y="1757363"/>
          <p14:tracePt t="31326" x="4859338" y="1757363"/>
          <p14:tracePt t="31342" x="4894263" y="1757363"/>
          <p14:tracePt t="31359" x="4921250" y="1757363"/>
          <p14:tracePt t="31375" x="4975225" y="1747838"/>
          <p14:tracePt t="31392" x="5002213" y="1739900"/>
          <p14:tracePt t="31409" x="5038725" y="1720850"/>
          <p14:tracePt t="31426" x="5056188" y="1712913"/>
          <p14:tracePt t="31442" x="5065713" y="1712913"/>
          <p14:tracePt t="31459" x="5083175" y="1703388"/>
          <p14:tracePt t="31475" x="5092700" y="1693863"/>
          <p14:tracePt t="31492" x="5127625" y="1666875"/>
          <p14:tracePt t="31509" x="5164138" y="1631950"/>
          <p14:tracePt t="31526" x="5199063" y="1587500"/>
          <p14:tracePt t="31542" x="5199063" y="1577975"/>
          <p14:tracePt t="31559" x="5199063" y="1568450"/>
          <p14:tracePt t="31592" x="5199063" y="1550988"/>
          <p14:tracePt t="31609" x="5199063" y="1541463"/>
          <p14:tracePt t="31625" x="5191125" y="1533525"/>
          <p14:tracePt t="31642" x="5154613" y="1524000"/>
          <p14:tracePt t="31659" x="5100638" y="1506538"/>
          <p14:tracePt t="31676" x="5019675" y="1497013"/>
          <p14:tracePt t="31692" x="4957763" y="1487488"/>
          <p14:tracePt t="31709" x="4894263" y="1479550"/>
          <p14:tracePt t="31711" x="4876800" y="1479550"/>
          <p14:tracePt t="31726" x="4840288" y="1470025"/>
          <p14:tracePt t="31742" x="4805363" y="1470025"/>
          <p14:tracePt t="31759" x="4751388" y="1460500"/>
          <p14:tracePt t="31776" x="4687888" y="1452563"/>
          <p14:tracePt t="31792" x="4616450" y="1435100"/>
          <p14:tracePt t="31809" x="4581525" y="1425575"/>
          <p14:tracePt t="31826" x="4545013" y="1425575"/>
          <p14:tracePt t="31842" x="4535488" y="1416050"/>
          <p14:tracePt t="31859" x="4527550" y="1408113"/>
          <p14:tracePt t="31876" x="4491038" y="1408113"/>
          <p14:tracePt t="31892" x="4456113" y="1408113"/>
          <p14:tracePt t="31909" x="4402138" y="1398588"/>
          <p14:tracePt t="31926" x="4348163" y="1398588"/>
          <p14:tracePt t="31942" x="4321175" y="1398588"/>
          <p14:tracePt t="31959" x="4284663" y="1398588"/>
          <p14:tracePt t="31976" x="4257675" y="1389063"/>
          <p14:tracePt t="31992" x="4213225" y="1389063"/>
          <p14:tracePt t="32009" x="4178300" y="1389063"/>
          <p14:tracePt t="32026" x="4141788" y="1381125"/>
          <p14:tracePt t="32042" x="4105275" y="1371600"/>
          <p14:tracePt t="32059" x="4070350" y="1371600"/>
          <p14:tracePt t="32076" x="4033838" y="1371600"/>
          <p14:tracePt t="32092" x="3989388" y="1371600"/>
          <p14:tracePt t="32109" x="3962400" y="1371600"/>
          <p14:tracePt t="32126" x="3908425" y="1362075"/>
          <p14:tracePt t="32142" x="3854450" y="1354138"/>
          <p14:tracePt t="32159" x="3810000" y="1344613"/>
          <p14:tracePt t="32176" x="3773488" y="1344613"/>
          <p14:tracePt t="32192" x="3738563" y="1335088"/>
          <p14:tracePt t="32209" x="3694113" y="1335088"/>
          <p14:tracePt t="32226" x="3648075" y="1327150"/>
          <p14:tracePt t="32242" x="3568700" y="1300163"/>
          <p14:tracePt t="32259" x="3478213" y="1282700"/>
          <p14:tracePt t="32276" x="3389313" y="1255713"/>
          <p14:tracePt t="32292" x="3335338" y="1246188"/>
          <p14:tracePt t="32309" x="3298825" y="1246188"/>
          <p14:tracePt t="32326" x="3271838" y="1236663"/>
          <p14:tracePt t="32342" x="3254375" y="1236663"/>
          <p14:tracePt t="32359" x="3227388" y="1236663"/>
          <p14:tracePt t="32376" x="3173413" y="1236663"/>
          <p14:tracePt t="32392" x="3119438" y="1236663"/>
          <p14:tracePt t="32409" x="3065463" y="1236663"/>
          <p14:tracePt t="32426" x="3021013" y="1236663"/>
          <p14:tracePt t="32442" x="2994025" y="1236663"/>
          <p14:tracePt t="32459" x="2967038" y="1236663"/>
          <p14:tracePt t="32476" x="2959100" y="1236663"/>
          <p14:tracePt t="32509" x="2949575" y="1236663"/>
          <p14:tracePt t="32526" x="2922588" y="1236663"/>
          <p14:tracePt t="32542" x="2905125" y="1236663"/>
          <p14:tracePt t="32559" x="2895600" y="1236663"/>
          <p14:tracePt t="32598" x="2886075" y="1236663"/>
          <p14:tracePt t="32638" x="2886075" y="1228725"/>
          <p14:tracePt t="32654" x="2886075" y="1219200"/>
          <p14:tracePt t="32662" x="2905125" y="1219200"/>
          <p14:tracePt t="32670" x="2922588" y="1219200"/>
          <p14:tracePt t="32678" x="2949575" y="1219200"/>
          <p14:tracePt t="32692" x="2984500" y="1219200"/>
          <p14:tracePt t="32709" x="3074988" y="1219200"/>
          <p14:tracePt t="32711" x="3136900" y="1219200"/>
          <p14:tracePt t="32726" x="3227388" y="1219200"/>
          <p14:tracePt t="32742" x="3316288" y="1219200"/>
          <p14:tracePt t="32759" x="3352800" y="1219200"/>
          <p14:tracePt t="32776" x="3389313" y="1219200"/>
          <p14:tracePt t="32793" x="3406775" y="1219200"/>
          <p14:tracePt t="32809" x="3451225" y="1219200"/>
          <p14:tracePt t="32826" x="3505200" y="1228725"/>
          <p14:tracePt t="32842" x="3559175" y="1246188"/>
          <p14:tracePt t="32859" x="3594100" y="1255713"/>
          <p14:tracePt t="32876" x="3630613" y="1255713"/>
          <p14:tracePt t="32892" x="3648075" y="1255713"/>
          <p14:tracePt t="32910" x="3702050" y="1263650"/>
          <p14:tracePt t="32926" x="3756025" y="1273175"/>
          <p14:tracePt t="32942" x="3827463" y="1273175"/>
          <p14:tracePt t="32959" x="3917950" y="1282700"/>
          <p14:tracePt t="32976" x="4006850" y="1290638"/>
          <p14:tracePt t="32992" x="4060825" y="1290638"/>
          <p14:tracePt t="33009" x="4105275" y="1290638"/>
          <p14:tracePt t="33026" x="4132263" y="1290638"/>
          <p14:tracePt t="33043" x="4159250" y="1290638"/>
          <p14:tracePt t="33059" x="4195763" y="1290638"/>
          <p14:tracePt t="33076" x="4240213" y="1300163"/>
          <p14:tracePt t="33093" x="4294188" y="1308100"/>
          <p14:tracePt t="33110" x="4383088" y="1308100"/>
          <p14:tracePt t="33126" x="4456113" y="1317625"/>
          <p14:tracePt t="33142" x="4535488" y="1327150"/>
          <p14:tracePt t="33159" x="4616450" y="1335088"/>
          <p14:tracePt t="33176" x="4652963" y="1335088"/>
          <p14:tracePt t="33192" x="4679950" y="1344613"/>
          <p14:tracePt t="33209" x="4697413" y="1354138"/>
          <p14:tracePt t="33226" x="4733925" y="1371600"/>
          <p14:tracePt t="33243" x="4787900" y="1381125"/>
          <p14:tracePt t="33259" x="4849813" y="1398588"/>
          <p14:tracePt t="33276" x="4913313" y="1408113"/>
          <p14:tracePt t="33293" x="4965700" y="1408113"/>
          <p14:tracePt t="33310" x="5002213" y="1416050"/>
          <p14:tracePt t="33326" x="5083175" y="1435100"/>
          <p14:tracePt t="33343" x="5164138" y="1435100"/>
          <p14:tracePt t="33359" x="5226050" y="1443038"/>
          <p14:tracePt t="33376" x="5270500" y="1452563"/>
          <p14:tracePt t="33392" x="5280025" y="1452563"/>
          <p14:tracePt t="33446" x="5280025" y="1460500"/>
          <p14:tracePt t="33462" x="5289550" y="1460500"/>
          <p14:tracePt t="33478" x="5289550" y="1470025"/>
          <p14:tracePt t="33526" x="5289550" y="1479550"/>
          <p14:tracePt t="33542" x="5289550" y="1487488"/>
          <p14:tracePt t="33550" x="5289550" y="1497013"/>
          <p14:tracePt t="33566" x="5289550" y="1506538"/>
          <p14:tracePt t="33598" x="5289550" y="1514475"/>
          <p14:tracePt t="33630" x="5289550" y="1524000"/>
          <p14:tracePt t="33646" x="5289550" y="1533525"/>
          <p14:tracePt t="33686" x="5289550" y="1541463"/>
          <p14:tracePt t="33694" x="5280025" y="1541463"/>
          <p14:tracePt t="33711" x="5280025" y="1550988"/>
          <p14:tracePt t="33726" x="5270500" y="1560513"/>
          <p14:tracePt t="33734" x="5262563" y="1568450"/>
          <p14:tracePt t="33758" x="5253038" y="1577975"/>
          <p14:tracePt t="33774" x="5245100" y="1577975"/>
          <p14:tracePt t="33782" x="5235575" y="1587500"/>
          <p14:tracePt t="33793" x="5235575" y="1595438"/>
          <p14:tracePt t="33809" x="5226050" y="1595438"/>
          <p14:tracePt t="33826" x="5218113" y="1604963"/>
          <p14:tracePt t="33843" x="5208588" y="1604963"/>
          <p14:tracePt t="33859" x="5199063" y="1604963"/>
          <p14:tracePt t="34118" x="5199063" y="1595438"/>
          <p14:tracePt t="34126" x="5199063" y="1587500"/>
          <p14:tracePt t="34134" x="5181600" y="1568450"/>
          <p14:tracePt t="34143" x="5145088" y="1560513"/>
          <p14:tracePt t="34159" x="4992688" y="1497013"/>
          <p14:tracePt t="34176" x="4741863" y="1425575"/>
          <p14:tracePt t="34193" x="4375150" y="1362075"/>
          <p14:tracePt t="34209" x="4078288" y="1327150"/>
          <p14:tracePt t="34226" x="3836988" y="1290638"/>
          <p14:tracePt t="34243" x="3694113" y="1273175"/>
          <p14:tracePt t="34260" x="3630613" y="1263650"/>
          <p14:tracePt t="34276" x="3586163" y="1263650"/>
          <p14:tracePt t="34293" x="3541713" y="1273175"/>
          <p14:tracePt t="34310" x="3487738" y="1290638"/>
          <p14:tracePt t="34326" x="3441700" y="1290638"/>
          <p14:tracePt t="34343" x="3379788" y="1300163"/>
          <p14:tracePt t="34359" x="3335338" y="1290638"/>
          <p14:tracePt t="34376" x="3289300" y="1282700"/>
          <p14:tracePt t="34393" x="3254375" y="1282700"/>
          <p14:tracePt t="34409" x="3217863" y="1282700"/>
          <p14:tracePt t="34426" x="3163888" y="1273175"/>
          <p14:tracePt t="34443" x="3111500" y="1255713"/>
          <p14:tracePt t="34459" x="3038475" y="1246188"/>
          <p14:tracePt t="34476" x="2994025" y="1228725"/>
          <p14:tracePt t="34493" x="2984500" y="1228725"/>
          <p14:tracePt t="34509" x="2976563" y="1219200"/>
          <p14:tracePt t="34630" x="2984500" y="1219200"/>
          <p14:tracePt t="34638" x="3011488" y="1219200"/>
          <p14:tracePt t="34646" x="3048000" y="1219200"/>
          <p14:tracePt t="34659" x="3119438" y="1219200"/>
          <p14:tracePt t="34676" x="3281363" y="1219200"/>
          <p14:tracePt t="34693" x="3451225" y="1219200"/>
          <p14:tracePt t="34710" x="3675063" y="1219200"/>
          <p14:tracePt t="34726" x="3765550" y="1219200"/>
          <p14:tracePt t="34743" x="3819525" y="1219200"/>
          <p14:tracePt t="34759" x="3846513" y="1219200"/>
          <p14:tracePt t="34776" x="3890963" y="1219200"/>
          <p14:tracePt t="34793" x="3962400" y="1228725"/>
          <p14:tracePt t="34810" x="4051300" y="1236663"/>
          <p14:tracePt t="34826" x="4186238" y="1255713"/>
          <p14:tracePt t="34843" x="4311650" y="1273175"/>
          <p14:tracePt t="34860" x="4437063" y="1290638"/>
          <p14:tracePt t="34876" x="4508500" y="1300163"/>
          <p14:tracePt t="34893" x="4589463" y="1308100"/>
          <p14:tracePt t="34910" x="4670425" y="1327150"/>
          <p14:tracePt t="34926" x="4733925" y="1335088"/>
          <p14:tracePt t="34943" x="4822825" y="1354138"/>
          <p14:tracePt t="34959" x="4921250" y="1381125"/>
          <p14:tracePt t="34976" x="4992688" y="1389063"/>
          <p14:tracePt t="34993" x="5046663" y="1389063"/>
          <p14:tracePt t="35009" x="5065713" y="1398588"/>
          <p14:tracePt t="35026" x="5092700" y="1398588"/>
          <p14:tracePt t="35043" x="5110163" y="1398588"/>
          <p14:tracePt t="35060" x="5127625" y="1398588"/>
          <p14:tracePt t="35076" x="5172075" y="1408113"/>
          <p14:tracePt t="35093" x="5199063" y="1416050"/>
          <p14:tracePt t="35110" x="5262563" y="1425575"/>
          <p14:tracePt t="35126" x="5270500" y="1435100"/>
          <p14:tracePt t="35143" x="5280025" y="1435100"/>
          <p14:tracePt t="35191" x="5289550" y="1443038"/>
          <p14:tracePt t="35222" x="5289550" y="1460500"/>
          <p14:tracePt t="35238" x="5289550" y="1470025"/>
          <p14:tracePt t="35246" x="5289550" y="1479550"/>
          <p14:tracePt t="35262" x="5289550" y="1497013"/>
          <p14:tracePt t="35278" x="5289550" y="1506538"/>
          <p14:tracePt t="35286" x="5289550" y="1514475"/>
          <p14:tracePt t="35295" x="5289550" y="1524000"/>
          <p14:tracePt t="36782" x="5297488" y="1533525"/>
          <p14:tracePt t="36815" x="5316538" y="1541463"/>
          <p14:tracePt t="36830" x="5324475" y="1541463"/>
          <p14:tracePt t="36846" x="5343525" y="1541463"/>
          <p14:tracePt t="36863" x="5351463" y="1541463"/>
          <p14:tracePt t="36870" x="5360988" y="1541463"/>
          <p14:tracePt t="36879" x="5370513" y="1541463"/>
          <p14:tracePt t="36893" x="5378450" y="1541463"/>
          <p14:tracePt t="36910" x="5397500" y="1541463"/>
          <p14:tracePt t="36927" x="5405438" y="1541463"/>
          <p14:tracePt t="36943" x="5414963" y="1541463"/>
          <p14:tracePt t="36960" x="5441950" y="1550988"/>
          <p14:tracePt t="36977" x="5468938" y="1550988"/>
          <p14:tracePt t="36993" x="5503863" y="1550988"/>
          <p14:tracePt t="37010" x="5540375" y="1550988"/>
          <p14:tracePt t="37026" x="5575300" y="1550988"/>
          <p14:tracePt t="37043" x="5648325" y="1550988"/>
          <p14:tracePt t="37060" x="5764213" y="1533525"/>
          <p14:tracePt t="37077" x="5872163" y="1524000"/>
          <p14:tracePt t="37093" x="6007100" y="1524000"/>
          <p14:tracePt t="37110" x="6211888" y="1524000"/>
          <p14:tracePt t="37127" x="6373813" y="1497013"/>
          <p14:tracePt t="37143" x="6562725" y="1470025"/>
          <p14:tracePt t="37160" x="6732588" y="1452563"/>
          <p14:tracePt t="37176" x="6858000" y="1435100"/>
          <p14:tracePt t="37193" x="6992938" y="1389063"/>
          <p14:tracePt t="37210" x="7145338" y="1335088"/>
          <p14:tracePt t="37226" x="7332663" y="1246188"/>
          <p14:tracePt t="37243" x="7494588" y="1174750"/>
          <p14:tracePt t="37260" x="7610475" y="1093788"/>
          <p14:tracePt t="37277" x="7683500" y="1057275"/>
          <p14:tracePt t="37293" x="7718425" y="1030288"/>
          <p14:tracePt t="37311" x="7762875" y="1003300"/>
          <p14:tracePt t="37327" x="7799388" y="995363"/>
          <p14:tracePt t="37343" x="7816850" y="977900"/>
          <p14:tracePt t="37360" x="7853363" y="977900"/>
          <p14:tracePt t="37377" x="7880350" y="977900"/>
          <p14:tracePt t="37393" x="7924800" y="968375"/>
          <p14:tracePt t="37410" x="8040688" y="968375"/>
          <p14:tracePt t="37427" x="8148638" y="968375"/>
          <p14:tracePt t="37443" x="8283575" y="958850"/>
          <p14:tracePt t="37460" x="8426450" y="958850"/>
          <p14:tracePt t="37477" x="8516938" y="950913"/>
          <p14:tracePt t="37493" x="8561388" y="950913"/>
          <p14:tracePt t="37511" x="8578850" y="941388"/>
          <p14:tracePt t="37527" x="8605838" y="941388"/>
          <p14:tracePt t="37543" x="8623300" y="941388"/>
          <p14:tracePt t="37560" x="8632825" y="941388"/>
          <p14:tracePt t="37577" x="8642350" y="941388"/>
          <p14:tracePt t="37593" x="8659813" y="941388"/>
          <p14:tracePt t="37627" x="8659813" y="958850"/>
          <p14:tracePt t="37643" x="8669338" y="968375"/>
          <p14:tracePt t="37677" x="8686800" y="977900"/>
          <p14:tracePt t="37702" x="8686800" y="985838"/>
          <p14:tracePt t="37734" x="8696325" y="995363"/>
          <p14:tracePt t="37743" x="8696325" y="1003300"/>
          <p14:tracePt t="37759" x="8713788" y="1012825"/>
          <p14:tracePt t="37766" x="8713788" y="1022350"/>
          <p14:tracePt t="37799" x="8713788" y="1030288"/>
          <p14:tracePt t="37831" x="8713788" y="1039813"/>
          <p14:tracePt t="38118" x="8713788" y="1049338"/>
          <p14:tracePt t="38143" x="8713788" y="1057275"/>
          <p14:tracePt t="38327" x="8713788" y="1066800"/>
          <p14:tracePt t="38335" x="8713788" y="1084263"/>
          <p14:tracePt t="38351" x="8713788" y="1093788"/>
          <p14:tracePt t="38360" x="8713788" y="1103313"/>
          <p14:tracePt t="38377" x="8723313" y="1111250"/>
          <p14:tracePt t="38393" x="8723313" y="1120775"/>
          <p14:tracePt t="38551" x="8723313" y="1130300"/>
          <p14:tracePt t="38615" x="8723313" y="1138238"/>
          <p14:tracePt t="38863" x="8723313" y="1130300"/>
          <p14:tracePt t="38991" x="8723313" y="1120775"/>
          <p14:tracePt t="39007" x="8723313" y="1111250"/>
          <p14:tracePt t="39071" x="8723313" y="1103313"/>
          <p14:tracePt t="39127" x="8723313" y="1084263"/>
          <p14:tracePt t="39303" x="8723313" y="1076325"/>
          <p14:tracePt t="39471" x="8704263" y="1066800"/>
          <p14:tracePt t="39479" x="8696325" y="1066800"/>
          <p14:tracePt t="39487" x="8669338" y="1066800"/>
          <p14:tracePt t="39495" x="8650288" y="1057275"/>
          <p14:tracePt t="39510" x="8605838" y="1039813"/>
          <p14:tracePt t="39527" x="8597900" y="1039813"/>
          <p14:tracePt t="39544" x="8516938" y="1030288"/>
          <p14:tracePt t="39560" x="8435975" y="1030288"/>
          <p14:tracePt t="39577" x="8345488" y="1030288"/>
          <p14:tracePt t="39594" x="8274050" y="1030288"/>
          <p14:tracePt t="39610" x="8202613" y="1030288"/>
          <p14:tracePt t="39627" x="8121650" y="1057275"/>
          <p14:tracePt t="39644" x="7988300" y="1120775"/>
          <p14:tracePt t="39660" x="7870825" y="1182688"/>
          <p14:tracePt t="39677" x="7727950" y="1255713"/>
          <p14:tracePt t="39694" x="7602538" y="1335088"/>
          <p14:tracePt t="39711" x="7431088" y="1435100"/>
          <p14:tracePt t="39727" x="7324725" y="1479550"/>
          <p14:tracePt t="39744" x="7243763" y="1514475"/>
          <p14:tracePt t="39760" x="7153275" y="1541463"/>
          <p14:tracePt t="39777" x="7073900" y="1577975"/>
          <p14:tracePt t="39794" x="6973888" y="1622425"/>
          <p14:tracePt t="39810" x="6902450" y="1658938"/>
          <p14:tracePt t="39827" x="6858000" y="1703388"/>
          <p14:tracePt t="39844" x="6813550" y="1730375"/>
          <p14:tracePt t="39861" x="6786563" y="1747838"/>
          <p14:tracePt t="39877" x="6777038" y="1757363"/>
          <p14:tracePt t="39894" x="6750050" y="1784350"/>
          <p14:tracePt t="39911" x="6688138" y="1819275"/>
          <p14:tracePt t="40119" x="6678613" y="1819275"/>
          <p14:tracePt t="40175" x="6669088" y="1828800"/>
          <p14:tracePt t="40231" x="6661150" y="1828800"/>
          <p14:tracePt t="40239" x="6651625" y="1828800"/>
          <p14:tracePt t="40254" x="6642100" y="1828800"/>
          <p14:tracePt t="40263" x="6616700" y="1828800"/>
          <p14:tracePt t="40277" x="6580188" y="1828800"/>
          <p14:tracePt t="40294" x="6508750" y="1828800"/>
          <p14:tracePt t="40311" x="6292850" y="1828800"/>
          <p14:tracePt t="40327" x="6078538" y="1828800"/>
          <p14:tracePt t="40344" x="5827713" y="1828800"/>
          <p14:tracePt t="40360" x="5522913" y="1828800"/>
          <p14:tracePt t="40377" x="5245100" y="1828800"/>
          <p14:tracePt t="40394" x="4975225" y="1828800"/>
          <p14:tracePt t="40410" x="4706938" y="1828800"/>
          <p14:tracePt t="40427" x="4464050" y="1828800"/>
          <p14:tracePt t="40444" x="4230688" y="1855788"/>
          <p14:tracePt t="40461" x="4078288" y="1873250"/>
          <p14:tracePt t="40477" x="3989388" y="1892300"/>
          <p14:tracePt t="40494" x="3962400" y="1900238"/>
          <p14:tracePt t="40511" x="3944938" y="1900238"/>
          <p14:tracePt t="40527" x="3935413" y="1900238"/>
          <p14:tracePt t="40544" x="3925888" y="1900238"/>
          <p14:tracePt t="40599" x="3917950" y="1900238"/>
          <p14:tracePt t="40615" x="3917950" y="1892300"/>
          <p14:tracePt t="40663" x="3917950" y="1882775"/>
          <p14:tracePt t="40679" x="3935413" y="1873250"/>
          <p14:tracePt t="40687" x="3944938" y="1865313"/>
          <p14:tracePt t="40695" x="3971925" y="1865313"/>
          <p14:tracePt t="40711" x="4025900" y="1846263"/>
          <p14:tracePt t="40727" x="4114800" y="1828800"/>
          <p14:tracePt t="40744" x="4222750" y="1811338"/>
          <p14:tracePt t="40760" x="4383088" y="1784350"/>
          <p14:tracePt t="40777" x="4562475" y="1765300"/>
          <p14:tracePt t="40794" x="4760913" y="1747838"/>
          <p14:tracePt t="40810" x="4903788" y="1739900"/>
          <p14:tracePt t="40827" x="4975225" y="1739900"/>
          <p14:tracePt t="40844" x="5019675" y="1739900"/>
          <p14:tracePt t="40861" x="5046663" y="1730375"/>
          <p14:tracePt t="40877" x="5092700" y="1730375"/>
          <p14:tracePt t="40894" x="5145088" y="1712913"/>
          <p14:tracePt t="40911" x="5262563" y="1693863"/>
          <p14:tracePt t="40927" x="5324475" y="1685925"/>
          <p14:tracePt t="40944" x="5387975" y="1676400"/>
          <p14:tracePt t="40960" x="5441950" y="1666875"/>
          <p14:tracePt t="40977" x="5522913" y="1649413"/>
          <p14:tracePt t="40994" x="5611813" y="1639888"/>
          <p14:tracePt t="41011" x="5665788" y="1622425"/>
          <p14:tracePt t="41027" x="5692775" y="1612900"/>
          <p14:tracePt t="41044" x="5702300" y="1612900"/>
          <p14:tracePt t="41103" x="5710238" y="1612900"/>
          <p14:tracePt t="41127" x="5719763" y="1612900"/>
          <p14:tracePt t="41151" x="5737225" y="1612900"/>
          <p14:tracePt t="41167" x="5764213" y="1612900"/>
          <p14:tracePt t="41175" x="5791200" y="1622425"/>
          <p14:tracePt t="41183" x="5827713" y="1631950"/>
          <p14:tracePt t="41194" x="5880100" y="1639888"/>
          <p14:tracePt t="41211" x="5997575" y="1676400"/>
          <p14:tracePt t="41227" x="6140450" y="1720850"/>
          <p14:tracePt t="41244" x="6302375" y="1765300"/>
          <p14:tracePt t="41261" x="6489700" y="1819275"/>
          <p14:tracePt t="41277" x="6688138" y="1873250"/>
          <p14:tracePt t="41294" x="6858000" y="1892300"/>
          <p14:tracePt t="41311" x="7091363" y="1927225"/>
          <p14:tracePt t="41327" x="7199313" y="1944688"/>
          <p14:tracePt t="41344" x="7288213" y="1963738"/>
          <p14:tracePt t="41361" x="7369175" y="1990725"/>
          <p14:tracePt t="41377" x="7458075" y="2017713"/>
          <p14:tracePt t="41394" x="7566025" y="2044700"/>
          <p14:tracePt t="41411" x="7691438" y="2079625"/>
          <p14:tracePt t="41427" x="7816850" y="2106613"/>
          <p14:tracePt t="41444" x="7961313" y="2143125"/>
          <p14:tracePt t="41461" x="8086725" y="2170113"/>
          <p14:tracePt t="41477" x="8212138" y="2197100"/>
          <p14:tracePt t="41494" x="8337550" y="2205038"/>
          <p14:tracePt t="41511" x="8453438" y="2205038"/>
          <p14:tracePt t="41527" x="8497888" y="2205038"/>
          <p14:tracePt t="41544" x="8524875" y="2205038"/>
          <p14:tracePt t="41561" x="8543925" y="2187575"/>
          <p14:tracePt t="41577" x="8570913" y="2187575"/>
          <p14:tracePt t="41594" x="8669338" y="2178050"/>
          <p14:tracePt t="41611" x="8802688" y="2170113"/>
          <p14:tracePt t="41628" x="8875713" y="2151063"/>
          <p14:tracePt t="41644" x="8955088" y="2097088"/>
          <p14:tracePt t="41661" x="9018588" y="2052638"/>
          <p14:tracePt t="41677" x="9028113" y="2035175"/>
          <p14:tracePt t="41711" x="9028113" y="2025650"/>
          <p14:tracePt t="41727" x="9028113" y="2017713"/>
          <p14:tracePt t="41744" x="9028113" y="2008188"/>
          <p14:tracePt t="41761" x="9028113" y="1990725"/>
          <p14:tracePt t="41777" x="9009063" y="1981200"/>
          <p14:tracePt t="41794" x="8991600" y="1963738"/>
          <p14:tracePt t="41811" x="8955088" y="1963738"/>
          <p14:tracePt t="41827" x="8902700" y="1963738"/>
          <p14:tracePt t="41844" x="8875713" y="1963738"/>
          <p14:tracePt t="41861" x="8829675" y="1963738"/>
          <p14:tracePt t="41877" x="8812213" y="1963738"/>
          <p14:tracePt t="41999" x="8802688" y="1963738"/>
          <p14:tracePt t="42015" x="8785225" y="1963738"/>
          <p14:tracePt t="42031" x="8775700" y="1963738"/>
          <p14:tracePt t="42039" x="8758238" y="1963738"/>
          <p14:tracePt t="42047" x="8750300" y="1963738"/>
          <p14:tracePt t="42063" x="8740775" y="1963738"/>
          <p14:tracePt t="42151" x="8731250" y="1963738"/>
          <p14:tracePt t="42391" x="8731250" y="1971675"/>
          <p14:tracePt t="42503" x="8740775" y="1971675"/>
          <p14:tracePt t="42527" x="8750300" y="1971675"/>
          <p14:tracePt t="42535" x="8758238" y="1963738"/>
          <p14:tracePt t="42655" x="8767763" y="1954213"/>
          <p14:tracePt t="43487" x="8758238" y="1954213"/>
          <p14:tracePt t="43495" x="8750300" y="1954213"/>
          <p14:tracePt t="43503" x="8740775" y="1954213"/>
          <p14:tracePt t="43511" x="8731250" y="1954213"/>
          <p14:tracePt t="43528" x="8723313" y="1954213"/>
          <p14:tracePt t="43544" x="8704263" y="1954213"/>
          <p14:tracePt t="43561" x="8696325" y="1954213"/>
          <p14:tracePt t="43578" x="8669338" y="1954213"/>
          <p14:tracePt t="43594" x="8632825" y="1954213"/>
          <p14:tracePt t="43611" x="8597900" y="1954213"/>
          <p14:tracePt t="43628" x="8551863" y="1954213"/>
          <p14:tracePt t="43644" x="8507413" y="1954213"/>
          <p14:tracePt t="43661" x="8462963" y="1954213"/>
          <p14:tracePt t="43678" x="8408988" y="1954213"/>
          <p14:tracePt t="43694" x="8372475" y="1954213"/>
          <p14:tracePt t="43711" x="8239125" y="1954213"/>
          <p14:tracePt t="43728" x="8094663" y="1954213"/>
          <p14:tracePt t="43744" x="7907338" y="1954213"/>
          <p14:tracePt t="43761" x="7700963" y="1954213"/>
          <p14:tracePt t="43778" x="7512050" y="1954213"/>
          <p14:tracePt t="43794" x="7332663" y="1954213"/>
          <p14:tracePt t="43811" x="7145338" y="1954213"/>
          <p14:tracePt t="43828" x="6929438" y="1954213"/>
          <p14:tracePt t="43844" x="6634163" y="1954213"/>
          <p14:tracePt t="43861" x="6292850" y="1954213"/>
          <p14:tracePt t="43878" x="5970588" y="1954213"/>
          <p14:tracePt t="43895" x="5683250" y="1954213"/>
          <p14:tracePt t="43911" x="5602288" y="1954213"/>
          <p14:tracePt t="43928" x="5557838" y="1954213"/>
          <p14:tracePt t="43944" x="5503863" y="1936750"/>
          <p14:tracePt t="43961" x="5486400" y="1927225"/>
          <p14:tracePt t="43978" x="5459413" y="1909763"/>
          <p14:tracePt t="43994" x="5422900" y="1900238"/>
          <p14:tracePt t="44011" x="5397500" y="1892300"/>
          <p14:tracePt t="44028" x="5360988" y="1882775"/>
          <p14:tracePt t="44044" x="5307013" y="1865313"/>
          <p14:tracePt t="44061" x="5262563" y="1846263"/>
          <p14:tracePt t="44078" x="5154613" y="1801813"/>
          <p14:tracePt t="44095" x="5011738" y="1747838"/>
          <p14:tracePt t="44111" x="4957763" y="1739900"/>
          <p14:tracePt t="44128" x="4940300" y="1739900"/>
          <p14:tracePt t="44145" x="4940300" y="1730375"/>
          <p14:tracePt t="44178" x="4948238" y="1712913"/>
          <p14:tracePt t="44487" x="4948238" y="1703388"/>
          <p14:tracePt t="44496" x="4948238" y="1693863"/>
          <p14:tracePt t="44503" x="4930775" y="1685925"/>
          <p14:tracePt t="44511" x="4903788" y="1685925"/>
          <p14:tracePt t="44528" x="4867275" y="1676400"/>
          <p14:tracePt t="44545" x="4840288" y="1666875"/>
          <p14:tracePt t="44561" x="4795838" y="1658938"/>
          <p14:tracePt t="44578" x="4751388" y="1658938"/>
          <p14:tracePt t="44594" x="4714875" y="1658938"/>
          <p14:tracePt t="44611" x="4697413" y="1658938"/>
          <p14:tracePt t="44628" x="4670425" y="1658938"/>
          <p14:tracePt t="44645" x="4643438" y="1658938"/>
          <p14:tracePt t="44661" x="4616450" y="1658938"/>
          <p14:tracePt t="44678" x="4589463" y="1658938"/>
          <p14:tracePt t="44695" x="4562475" y="1658938"/>
          <p14:tracePt t="44711" x="4545013" y="1658938"/>
          <p14:tracePt t="44728" x="4527550" y="1658938"/>
          <p14:tracePt t="44745" x="4508500" y="1658938"/>
          <p14:tracePt t="44761" x="4483100" y="1658938"/>
          <p14:tracePt t="44778" x="4446588" y="1658938"/>
          <p14:tracePt t="44795" x="4402138" y="1658938"/>
          <p14:tracePt t="44811" x="4356100" y="1649413"/>
          <p14:tracePt t="44828" x="4303713" y="1649413"/>
          <p14:tracePt t="44844" x="4240213" y="1649413"/>
          <p14:tracePt t="44861" x="4178300" y="1649413"/>
          <p14:tracePt t="44878" x="4105275" y="1649413"/>
          <p14:tracePt t="44895" x="3944938" y="1649413"/>
          <p14:tracePt t="44911" x="3827463" y="1649413"/>
          <p14:tracePt t="44928" x="3721100" y="1649413"/>
          <p14:tracePt t="44945" x="3630613" y="1649413"/>
          <p14:tracePt t="44961" x="3522663" y="1649413"/>
          <p14:tracePt t="44978" x="3416300" y="1649413"/>
          <p14:tracePt t="44995" x="3289300" y="1649413"/>
          <p14:tracePt t="45011" x="3163888" y="1649413"/>
          <p14:tracePt t="45028" x="3011488" y="1649413"/>
          <p14:tracePt t="45045" x="2859088" y="1622425"/>
          <p14:tracePt t="45061" x="2662238" y="1604963"/>
          <p14:tracePt t="45078" x="2527300" y="1595438"/>
          <p14:tracePt t="45095" x="2420938" y="1595438"/>
          <p14:tracePt t="45111" x="2401888" y="1595438"/>
          <p14:tracePt t="45128" x="2393950" y="1595438"/>
          <p14:tracePt t="45175" x="2384425" y="1595438"/>
          <p14:tracePt t="45271" x="2420938" y="1587500"/>
          <p14:tracePt t="45279" x="2428875" y="1568450"/>
          <p14:tracePt t="45463" x="2393950" y="1568450"/>
          <p14:tracePt t="45471" x="2357438" y="1568450"/>
          <p14:tracePt t="45480" x="2286000" y="1568450"/>
          <p14:tracePt t="45495" x="2160588" y="1587500"/>
          <p14:tracePt t="45512" x="2062163" y="1604963"/>
          <p14:tracePt t="45528" x="1971675" y="1622425"/>
          <p14:tracePt t="45545" x="1882775" y="1639888"/>
          <p14:tracePt t="45561" x="1774825" y="1676400"/>
          <p14:tracePt t="45578" x="1685925" y="1703388"/>
          <p14:tracePt t="45595" x="1622425" y="1712913"/>
          <p14:tracePt t="45611" x="1587500" y="1712913"/>
          <p14:tracePt t="45628" x="1560513" y="1712913"/>
          <p14:tracePt t="45645" x="1533525" y="1720850"/>
          <p14:tracePt t="45662" x="1487488" y="1730375"/>
          <p14:tracePt t="45678" x="1435100" y="1739900"/>
          <p14:tracePt t="45695" x="1344613" y="1747838"/>
          <p14:tracePt t="45711" x="1327150" y="1757363"/>
          <p14:tracePt t="45728" x="1308100" y="1757363"/>
          <p14:tracePt t="45745" x="1290638" y="1757363"/>
          <p14:tracePt t="45761" x="1282700" y="1765300"/>
          <p14:tracePt t="45778" x="1246188" y="1765300"/>
          <p14:tracePt t="45795" x="1228725" y="1765300"/>
          <p14:tracePt t="45811" x="1192213" y="1765300"/>
          <p14:tracePt t="45828" x="1165225" y="1765300"/>
          <p14:tracePt t="45845" x="1138238" y="1765300"/>
          <p14:tracePt t="45862" x="1111250" y="1765300"/>
          <p14:tracePt t="45878" x="1084263" y="1765300"/>
          <p14:tracePt t="45895" x="1022350" y="1757363"/>
          <p14:tracePt t="45912" x="1003300" y="1757363"/>
          <p14:tracePt t="45928" x="977900" y="1747838"/>
          <p14:tracePt t="45945" x="950913" y="1747838"/>
          <p14:tracePt t="45961" x="941388" y="1747838"/>
          <p14:tracePt t="45978" x="931863" y="1739900"/>
          <p14:tracePt t="46032" x="923925" y="1739900"/>
          <p14:tracePt t="46072" x="914400" y="1739900"/>
          <p14:tracePt t="46111" x="904875" y="1739900"/>
          <p14:tracePt t="46136" x="896938" y="1739900"/>
          <p14:tracePt t="46159" x="887413" y="1730375"/>
          <p14:tracePt t="46176" x="869950" y="1720850"/>
          <p14:tracePt t="46183" x="860425" y="1720850"/>
          <p14:tracePt t="46195" x="850900" y="1720850"/>
          <p14:tracePt t="46211" x="842963" y="1712913"/>
          <p14:tracePt t="46228" x="825500" y="1703388"/>
          <p14:tracePt t="46335" x="815975" y="1703388"/>
          <p14:tracePt t="46343" x="815975" y="1693863"/>
          <p14:tracePt t="46359" x="806450" y="1693863"/>
          <p14:tracePt t="46375" x="798513" y="1685925"/>
          <p14:tracePt t="46399" x="798513" y="1676400"/>
          <p14:tracePt t="46511" x="788988" y="1666875"/>
          <p14:tracePt t="47240" x="806450" y="1666875"/>
          <p14:tracePt t="47247" x="806450" y="1676400"/>
          <p14:tracePt t="47255" x="825500" y="1685925"/>
          <p14:tracePt t="47264" x="842963" y="1685925"/>
          <p14:tracePt t="47278" x="850900" y="1693863"/>
          <p14:tracePt t="47295" x="877888" y="1703388"/>
          <p14:tracePt t="47312" x="896938" y="1712913"/>
          <p14:tracePt t="47328" x="904875" y="1712913"/>
          <p14:tracePt t="47362" x="923925" y="1712913"/>
          <p14:tracePt t="47395" x="931863" y="1712913"/>
          <p14:tracePt t="47412" x="941388" y="1712913"/>
          <p14:tracePt t="47480" x="950913" y="1712913"/>
          <p14:tracePt t="47632" x="941388" y="1703388"/>
          <p14:tracePt t="47648" x="923925" y="1703388"/>
          <p14:tracePt t="47656" x="904875" y="1703388"/>
          <p14:tracePt t="47664" x="896938" y="1703388"/>
          <p14:tracePt t="47678" x="887413" y="1703388"/>
          <p14:tracePt t="47695" x="860425" y="1703388"/>
          <p14:tracePt t="47712" x="842963" y="1703388"/>
          <p14:tracePt t="47728" x="833438" y="1703388"/>
          <p14:tracePt t="47745" x="825500" y="1703388"/>
          <p14:tracePt t="47784" x="815975" y="1703388"/>
          <p14:tracePt t="47792" x="806450" y="1703388"/>
          <p14:tracePt t="47816" x="798513" y="1703388"/>
          <p14:tracePt t="47831" x="788988" y="1703388"/>
          <p14:tracePt t="47848" x="779463" y="1703388"/>
          <p14:tracePt t="47864" x="771525" y="1703388"/>
          <p14:tracePt t="47880" x="762000" y="1703388"/>
          <p14:tracePt t="47904" x="752475" y="1703388"/>
          <p14:tracePt t="47920" x="744538" y="1703388"/>
          <p14:tracePt t="47944" x="735013" y="1703388"/>
          <p14:tracePt t="47952" x="725488" y="1703388"/>
          <p14:tracePt t="47976" x="717550" y="1703388"/>
          <p14:tracePt t="47984" x="708025" y="1703388"/>
          <p14:tracePt t="47995" x="698500" y="1703388"/>
          <p14:tracePt t="48012" x="690563" y="1703388"/>
          <p14:tracePt t="48029" x="673100" y="1703388"/>
          <p14:tracePt t="48045" x="663575" y="1703388"/>
          <p14:tracePt t="48062" x="646113" y="1703388"/>
          <p14:tracePt t="48079" x="636588" y="1703388"/>
          <p14:tracePt t="48095" x="619125" y="1703388"/>
          <p14:tracePt t="48112" x="609600" y="1703388"/>
          <p14:tracePt t="48129" x="592138" y="1693863"/>
          <p14:tracePt t="48145" x="592138" y="1685925"/>
          <p14:tracePt t="48162" x="582613" y="1676400"/>
          <p14:tracePt t="48179" x="573088" y="1666875"/>
          <p14:tracePt t="48195" x="555625" y="1658938"/>
          <p14:tracePt t="48212" x="555625" y="1649413"/>
          <p14:tracePt t="48229" x="546100" y="1639888"/>
          <p14:tracePt t="48262" x="538163" y="1631950"/>
          <p14:tracePt t="48279" x="538163" y="1622425"/>
          <p14:tracePt t="48296" x="538163" y="1604963"/>
          <p14:tracePt t="48312" x="538163" y="1587500"/>
          <p14:tracePt t="48329" x="538163" y="1577975"/>
          <p14:tracePt t="48345" x="555625" y="1550988"/>
          <p14:tracePt t="48362" x="565150" y="1541463"/>
          <p14:tracePt t="48378" x="573088" y="1533525"/>
          <p14:tracePt t="48395" x="609600" y="1506538"/>
          <p14:tracePt t="48412" x="636588" y="1479550"/>
          <p14:tracePt t="48428" x="663575" y="1460500"/>
          <p14:tracePt t="48445" x="698500" y="1443038"/>
          <p14:tracePt t="48462" x="735013" y="1435100"/>
          <p14:tracePt t="48479" x="771525" y="1425575"/>
          <p14:tracePt t="48496" x="833438" y="1416050"/>
          <p14:tracePt t="48512" x="850900" y="1416050"/>
          <p14:tracePt t="48529" x="860425" y="1416050"/>
          <p14:tracePt t="48545" x="869950" y="1416050"/>
          <p14:tracePt t="48562" x="877888" y="1416050"/>
          <p14:tracePt t="48579" x="896938" y="1416050"/>
          <p14:tracePt t="48595" x="914400" y="1435100"/>
          <p14:tracePt t="48612" x="931863" y="1452563"/>
          <p14:tracePt t="48629" x="941388" y="1460500"/>
          <p14:tracePt t="48645" x="941388" y="1479550"/>
          <p14:tracePt t="48662" x="941388" y="1497013"/>
          <p14:tracePt t="48679" x="941388" y="1514475"/>
          <p14:tracePt t="48696" x="923925" y="1568450"/>
          <p14:tracePt t="48712" x="896938" y="1587500"/>
          <p14:tracePt t="48729" x="860425" y="1595438"/>
          <p14:tracePt t="48745" x="815975" y="1604963"/>
          <p14:tracePt t="48762" x="779463" y="1604963"/>
          <p14:tracePt t="48779" x="752475" y="1612900"/>
          <p14:tracePt t="48795" x="725488" y="1612900"/>
          <p14:tracePt t="48812" x="717550" y="1612900"/>
          <p14:tracePt t="48829" x="717550" y="1622425"/>
          <p14:tracePt t="48862" x="708025" y="1622425"/>
          <p14:tracePt t="48879" x="708025" y="1612900"/>
          <p14:tracePt t="48896" x="735013" y="1595438"/>
          <p14:tracePt t="48912" x="833438" y="1577975"/>
          <p14:tracePt t="48929" x="950913" y="1568450"/>
          <p14:tracePt t="48945" x="1003300" y="1568450"/>
          <p14:tracePt t="48962" x="1022350" y="1568450"/>
          <p14:tracePt t="48979" x="1022350" y="1577975"/>
          <p14:tracePt t="48995" x="1022350" y="1595438"/>
          <p14:tracePt t="49012" x="1022350" y="1612900"/>
          <p14:tracePt t="49029" x="1012825" y="1631950"/>
          <p14:tracePt t="49045" x="1003300" y="1639888"/>
          <p14:tracePt t="49160" x="1022350" y="1639888"/>
          <p14:tracePt t="49168" x="1039813" y="1639888"/>
          <p14:tracePt t="49179" x="1057275" y="1639888"/>
          <p14:tracePt t="49195" x="1103313" y="1639888"/>
          <p14:tracePt t="49212" x="1174750" y="1639888"/>
          <p14:tracePt t="49229" x="1282700" y="1639888"/>
          <p14:tracePt t="49246" x="1416050" y="1639888"/>
          <p14:tracePt t="49262" x="1550988" y="1639888"/>
          <p14:tracePt t="49279" x="1658938" y="1631950"/>
          <p14:tracePt t="49296" x="1838325" y="1631950"/>
          <p14:tracePt t="49312" x="1990725" y="1631950"/>
          <p14:tracePt t="49329" x="2106613" y="1631950"/>
          <p14:tracePt t="49345" x="2178050" y="1631950"/>
          <p14:tracePt t="49362" x="2222500" y="1631950"/>
          <p14:tracePt t="49379" x="2232025" y="1631950"/>
          <p14:tracePt t="49432" x="2241550" y="1631950"/>
          <p14:tracePt t="49512" x="2249488" y="1631950"/>
          <p14:tracePt t="49528" x="2259013" y="1631950"/>
          <p14:tracePt t="49544" x="2268538" y="1631950"/>
          <p14:tracePt t="49552" x="2276475" y="1631950"/>
          <p14:tracePt t="49562" x="2286000" y="1631950"/>
          <p14:tracePt t="49680" x="2295525" y="1631950"/>
          <p14:tracePt t="49688" x="2303463" y="1631950"/>
          <p14:tracePt t="49712" x="2312988" y="1631950"/>
          <p14:tracePt t="49720" x="2322513" y="1631950"/>
          <p14:tracePt t="49729" x="2330450" y="1631950"/>
          <p14:tracePt t="49745" x="2339975" y="1639888"/>
          <p14:tracePt t="49762" x="2374900" y="1639888"/>
          <p14:tracePt t="49779" x="2411413" y="1658938"/>
          <p14:tracePt t="49796" x="2438400" y="1658938"/>
          <p14:tracePt t="49812" x="2447925" y="1666875"/>
          <p14:tracePt t="50032" x="2455863" y="1666875"/>
          <p14:tracePt t="50168" x="2438400" y="1676400"/>
          <p14:tracePt t="50176" x="2393950" y="1693863"/>
          <p14:tracePt t="50184" x="2366963" y="1703388"/>
          <p14:tracePt t="50195" x="2349500" y="1703388"/>
          <p14:tracePt t="50212" x="2339975" y="1703388"/>
          <p14:tracePt t="50232" x="2349500" y="1703388"/>
          <p14:tracePt t="50246" x="2374900" y="1703388"/>
          <p14:tracePt t="50262" x="2492375" y="1703388"/>
          <p14:tracePt t="50279" x="2644775" y="1703388"/>
          <p14:tracePt t="50296" x="2922588" y="1703388"/>
          <p14:tracePt t="50312" x="3084513" y="1703388"/>
          <p14:tracePt t="50329" x="3209925" y="1703388"/>
          <p14:tracePt t="50346" x="3271838" y="1703388"/>
          <p14:tracePt t="50362" x="3298825" y="1703388"/>
          <p14:tracePt t="50379" x="3316288" y="1703388"/>
          <p14:tracePt t="50396" x="3325813" y="1703388"/>
          <p14:tracePt t="50412" x="3343275" y="1703388"/>
          <p14:tracePt t="50429" x="3389313" y="1703388"/>
          <p14:tracePt t="50446" x="3460750" y="1703388"/>
          <p14:tracePt t="50462" x="3541713" y="1703388"/>
          <p14:tracePt t="50479" x="3594100" y="1676400"/>
          <p14:tracePt t="50496" x="3613150" y="1666875"/>
          <p14:tracePt t="50529" x="3630613" y="1666875"/>
          <p14:tracePt t="50546" x="3684588" y="1649413"/>
          <p14:tracePt t="50562" x="3792538" y="1612900"/>
          <p14:tracePt t="50579" x="3863975" y="1595438"/>
          <p14:tracePt t="50596" x="3925888" y="1560513"/>
          <p14:tracePt t="50612" x="3944938" y="1560513"/>
          <p14:tracePt t="50629" x="3962400" y="1550988"/>
          <p14:tracePt t="50784" x="3971925" y="1550988"/>
          <p14:tracePt t="50944" x="3979863" y="1550988"/>
          <p14:tracePt t="50968" x="3979863" y="1560513"/>
          <p14:tracePt t="50976" x="3979863" y="1568450"/>
          <p14:tracePt t="50984" x="3979863" y="1577975"/>
          <p14:tracePt t="50996" x="3979863" y="1587500"/>
          <p14:tracePt t="51012" x="3979863" y="1604963"/>
          <p14:tracePt t="51029" x="3979863" y="1622425"/>
          <p14:tracePt t="51046" x="3989388" y="1649413"/>
          <p14:tracePt t="51062" x="3989388" y="1658938"/>
          <p14:tracePt t="51079" x="3998913" y="1658938"/>
          <p14:tracePt t="51096" x="4006850" y="1685925"/>
          <p14:tracePt t="51112" x="4016375" y="1685925"/>
          <p14:tracePt t="51129" x="4025900" y="1693863"/>
          <p14:tracePt t="51376" x="4025900" y="1703388"/>
          <p14:tracePt t="51384" x="4043363" y="1703388"/>
          <p14:tracePt t="51408" x="4051300" y="1703388"/>
          <p14:tracePt t="51424" x="4060825" y="1703388"/>
          <p14:tracePt t="51432" x="4070350" y="1703388"/>
          <p14:tracePt t="51440" x="4078288" y="1703388"/>
          <p14:tracePt t="51456" x="4097338" y="1703388"/>
          <p14:tracePt t="51464" x="4105275" y="1703388"/>
          <p14:tracePt t="51552" x="4114800" y="1712913"/>
          <p14:tracePt t="51576" x="4114800" y="1730375"/>
          <p14:tracePt t="51584" x="4105275" y="1739900"/>
          <p14:tracePt t="51736" x="4124325" y="1730375"/>
          <p14:tracePt t="51752" x="4141788" y="1720850"/>
          <p14:tracePt t="51768" x="4151313" y="1712913"/>
          <p14:tracePt t="51808" x="4159250" y="1712913"/>
          <p14:tracePt t="51816" x="4168775" y="1712913"/>
          <p14:tracePt t="51824" x="4168775" y="1730375"/>
          <p14:tracePt t="51832" x="4168775" y="1747838"/>
          <p14:tracePt t="51846" x="4168775" y="1765300"/>
          <p14:tracePt t="51863" x="4159250" y="1792288"/>
          <p14:tracePt t="51879" x="4151313" y="1819275"/>
          <p14:tracePt t="51952" x="4151313" y="1811338"/>
          <p14:tracePt t="51960" x="4151313" y="1801813"/>
          <p14:tracePt t="51976" x="4151313" y="1792288"/>
          <p14:tracePt t="51984" x="4151313" y="1784350"/>
          <p14:tracePt t="52072" x="4151313" y="1792288"/>
          <p14:tracePt t="52081" x="4151313" y="1801813"/>
          <p14:tracePt t="52088" x="4151313" y="1811338"/>
          <p14:tracePt t="52096" x="4151313" y="1819275"/>
          <p14:tracePt t="52113" x="4141788" y="1819275"/>
          <p14:tracePt t="52168" x="4132263" y="1819275"/>
          <p14:tracePt t="52176" x="4132263" y="1811338"/>
          <p14:tracePt t="52184" x="4132263" y="1801813"/>
          <p14:tracePt t="52200" x="4132263" y="1792288"/>
          <p14:tracePt t="52312" x="4132263" y="1811338"/>
          <p14:tracePt t="52760" x="4141788" y="1819275"/>
          <p14:tracePt t="52768" x="4151313" y="1828800"/>
          <p14:tracePt t="52780" x="4159250" y="1828800"/>
          <p14:tracePt t="52796" x="4178300" y="1828800"/>
          <p14:tracePt t="52813" x="4195763" y="1828800"/>
          <p14:tracePt t="52829" x="4195763" y="1838325"/>
          <p14:tracePt t="52846" x="4195763" y="1846263"/>
          <p14:tracePt t="52863" x="4195763" y="1855788"/>
          <p14:tracePt t="52936" x="4195763" y="1838325"/>
          <p14:tracePt t="52944" x="4195763" y="1828800"/>
          <p14:tracePt t="52952" x="4186238" y="1828800"/>
          <p14:tracePt t="52963" x="4186238" y="1811338"/>
          <p14:tracePt t="52984" x="4186238" y="1801813"/>
          <p14:tracePt t="53049" x="4178300" y="1801813"/>
          <p14:tracePt t="53072" x="4178300" y="1811338"/>
          <p14:tracePt t="53081" x="4178300" y="1819275"/>
          <p14:tracePt t="53096" x="4178300" y="1828800"/>
          <p14:tracePt t="53184" x="4178300" y="1811338"/>
          <p14:tracePt t="53192" x="4178300" y="1784350"/>
          <p14:tracePt t="53208" x="4178300" y="1774825"/>
          <p14:tracePt t="53216" x="4178300" y="1757363"/>
          <p14:tracePt t="53320" x="4178300" y="1765300"/>
          <p14:tracePt t="53336" x="4178300" y="1774825"/>
          <p14:tracePt t="53352" x="4168775" y="1774825"/>
          <p14:tracePt t="53432" x="4168775" y="1765300"/>
          <p14:tracePt t="53440" x="4168775" y="1747838"/>
          <p14:tracePt t="53448" x="4159250" y="1747838"/>
          <p14:tracePt t="53463" x="4159250" y="1739900"/>
          <p14:tracePt t="53512" x="4151313" y="1739900"/>
          <p14:tracePt t="53536" x="4151313" y="1757363"/>
          <p14:tracePt t="53544" x="4151313" y="1774825"/>
          <p14:tracePt t="53552" x="4151313" y="1792288"/>
          <p14:tracePt t="53563" x="4151313" y="1819275"/>
          <p14:tracePt t="53579" x="4151313" y="1838325"/>
          <p14:tracePt t="53596" x="4151313" y="1846263"/>
          <p14:tracePt t="53672" x="4151313" y="1838325"/>
          <p14:tracePt t="53681" x="4151313" y="1828800"/>
          <p14:tracePt t="53688" x="4151313" y="1811338"/>
          <p14:tracePt t="53696" x="4151313" y="1801813"/>
          <p14:tracePt t="53713" x="4151313" y="1792288"/>
          <p14:tracePt t="53800" x="4159250" y="1792288"/>
          <p14:tracePt t="53817" x="4159250" y="1801813"/>
          <p14:tracePt t="53824" x="4168775" y="1811338"/>
          <p14:tracePt t="53928" x="4168775" y="1801813"/>
          <p14:tracePt t="53936" x="4178300" y="1801813"/>
          <p14:tracePt t="53946" x="4178300" y="1784350"/>
          <p14:tracePt t="53963" x="4186238" y="1774825"/>
          <p14:tracePt t="53996" x="4186238" y="1765300"/>
          <p14:tracePt t="54032" x="4186238" y="1784350"/>
          <p14:tracePt t="54040" x="4186238" y="1792288"/>
          <p14:tracePt t="54049" x="4186238" y="1801813"/>
          <p14:tracePt t="54063" x="4186238" y="1819275"/>
          <p14:tracePt t="54080" x="4186238" y="1838325"/>
          <p14:tracePt t="54136" x="4186238" y="1828800"/>
          <p14:tracePt t="54144" x="4186238" y="1811338"/>
          <p14:tracePt t="54152" x="4186238" y="1784350"/>
          <p14:tracePt t="54163" x="4186238" y="1765300"/>
          <p14:tracePt t="54179" x="4186238" y="1739900"/>
          <p14:tracePt t="54196" x="4186238" y="1730375"/>
          <p14:tracePt t="54257" x="4186238" y="1739900"/>
          <p14:tracePt t="54264" x="4186238" y="1757363"/>
          <p14:tracePt t="54272" x="4186238" y="1765300"/>
          <p14:tracePt t="54280" x="4178300" y="1774825"/>
          <p14:tracePt t="54296" x="4178300" y="1784350"/>
          <p14:tracePt t="54928" x="4168775" y="1784350"/>
          <p14:tracePt t="54960" x="4141788" y="1784350"/>
          <p14:tracePt t="54968" x="4132263" y="1774825"/>
          <p14:tracePt t="54976" x="4132263" y="1765300"/>
          <p14:tracePt t="54985" x="4132263" y="1757363"/>
          <p14:tracePt t="54996" x="4132263" y="1747838"/>
          <p14:tracePt t="55168" x="4124325" y="1747838"/>
          <p14:tracePt t="55225" x="4114800" y="1747838"/>
          <p14:tracePt t="55248" x="4105275" y="1747838"/>
          <p14:tracePt t="55257" x="4097338" y="1747838"/>
          <p14:tracePt t="55265" x="4087813" y="1757363"/>
          <p14:tracePt t="55280" x="4070350" y="1757363"/>
          <p14:tracePt t="55297" x="4033838" y="1765300"/>
          <p14:tracePt t="55313" x="4016375" y="1774825"/>
          <p14:tracePt t="55330" x="3989388" y="1774825"/>
          <p14:tracePt t="55346" x="3971925" y="1784350"/>
          <p14:tracePt t="55380" x="3952875" y="1784350"/>
          <p14:tracePt t="55396" x="3944938" y="1784350"/>
          <p14:tracePt t="55413" x="3925888" y="1792288"/>
          <p14:tracePt t="55430" x="3917950" y="1792288"/>
          <p14:tracePt t="55447" x="3908425" y="1792288"/>
          <p14:tracePt t="55480" x="3881438" y="1792288"/>
          <p14:tracePt t="55497" x="3873500" y="1792288"/>
          <p14:tracePt t="55513" x="3854450" y="1792288"/>
          <p14:tracePt t="55547" x="3846513" y="1792288"/>
          <p14:tracePt t="55563" x="3836988" y="1792288"/>
          <p14:tracePt t="55580" x="3819525" y="1792288"/>
          <p14:tracePt t="55596" x="3810000" y="1792288"/>
          <p14:tracePt t="55613" x="3800475" y="1792288"/>
          <p14:tracePt t="55647" x="3783013" y="1792288"/>
          <p14:tracePt t="55664" x="3765550" y="1792288"/>
          <p14:tracePt t="55680" x="3738563" y="1792288"/>
          <p14:tracePt t="55713" x="3729038" y="1792288"/>
          <p14:tracePt t="55730" x="3721100" y="1792288"/>
          <p14:tracePt t="55746" x="3694113" y="1792288"/>
          <p14:tracePt t="55763" x="3640138" y="1784350"/>
          <p14:tracePt t="55780" x="3568700" y="1765300"/>
          <p14:tracePt t="55797" x="3505200" y="1757363"/>
          <p14:tracePt t="55813" x="3451225" y="1747838"/>
          <p14:tracePt t="55830" x="3416300" y="1747838"/>
          <p14:tracePt t="55847" x="3370263" y="1747838"/>
          <p14:tracePt t="55863" x="3316288" y="1747838"/>
          <p14:tracePt t="55880" x="3217863" y="1747838"/>
          <p14:tracePt t="55897" x="3136900" y="1747838"/>
          <p14:tracePt t="55913" x="3057525" y="1747838"/>
          <p14:tracePt t="55930" x="2984500" y="1747838"/>
          <p14:tracePt t="55947" x="2922588" y="1747838"/>
          <p14:tracePt t="55963" x="2859088" y="1747838"/>
          <p14:tracePt t="55980" x="2814638" y="1747838"/>
          <p14:tracePt t="55997" x="2743200" y="1747838"/>
          <p14:tracePt t="56013" x="2644775" y="1747838"/>
          <p14:tracePt t="56030" x="2536825" y="1747838"/>
          <p14:tracePt t="56047" x="2438400" y="1747838"/>
          <p14:tracePt t="56063" x="2366963" y="1747838"/>
          <p14:tracePt t="56080" x="2276475" y="1747838"/>
          <p14:tracePt t="56097" x="2205038" y="1739900"/>
          <p14:tracePt t="56113" x="2133600" y="1739900"/>
          <p14:tracePt t="56130" x="2035175" y="1739900"/>
          <p14:tracePt t="56147" x="1963738" y="1739900"/>
          <p14:tracePt t="56163" x="1917700" y="1739900"/>
          <p14:tracePt t="56180" x="1900238" y="1739900"/>
          <p14:tracePt t="56197" x="1892300" y="1739900"/>
          <p14:tracePt t="56213" x="1882775" y="1739900"/>
          <p14:tracePt t="56230" x="1873250" y="1739900"/>
          <p14:tracePt t="56247" x="1855788" y="1739900"/>
          <p14:tracePt t="56263" x="1828800" y="1739900"/>
          <p14:tracePt t="56280" x="1757363" y="1739900"/>
          <p14:tracePt t="56297" x="1720850" y="1739900"/>
          <p14:tracePt t="56313" x="1693863" y="1739900"/>
          <p14:tracePt t="56330" x="1649413" y="1739900"/>
          <p14:tracePt t="56347" x="1604963" y="1739900"/>
          <p14:tracePt t="56363" x="1533525" y="1730375"/>
          <p14:tracePt t="56380" x="1460500" y="1730375"/>
          <p14:tracePt t="56397" x="1408113" y="1730375"/>
          <p14:tracePt t="56414" x="1371600" y="1730375"/>
          <p14:tracePt t="56430" x="1362075" y="1730375"/>
          <p14:tracePt t="56463" x="1344613" y="1730375"/>
          <p14:tracePt t="56480" x="1300163" y="1730375"/>
          <p14:tracePt t="56498" x="1255713" y="1730375"/>
          <p14:tracePt t="56514" x="1219200" y="1730375"/>
          <p14:tracePt t="56530" x="1201738" y="1730375"/>
          <p14:tracePt t="56547" x="1192213" y="1730375"/>
          <p14:tracePt t="56563" x="1182688" y="1720850"/>
          <p14:tracePt t="56597" x="1174750" y="1720850"/>
          <p14:tracePt t="56613" x="1155700" y="1720850"/>
          <p14:tracePt t="56630" x="1147763" y="1712913"/>
          <p14:tracePt t="56665" x="1138238" y="1712913"/>
          <p14:tracePt t="56689" x="1130300" y="1703388"/>
          <p14:tracePt t="56697" x="1120775" y="1703388"/>
          <p14:tracePt t="56713" x="1111250" y="1693863"/>
          <p14:tracePt t="56730" x="1084263" y="1693863"/>
          <p14:tracePt t="56763" x="1066800" y="1693863"/>
          <p14:tracePt t="56793" x="1057275" y="1693863"/>
          <p14:tracePt t="56801" x="1030288" y="1693863"/>
          <p14:tracePt t="56813" x="995363" y="1685925"/>
          <p14:tracePt t="56830" x="904875" y="1685925"/>
          <p14:tracePt t="56847" x="842963" y="1685925"/>
          <p14:tracePt t="56863" x="806450" y="1685925"/>
          <p14:tracePt t="56880" x="798513" y="1685925"/>
          <p14:tracePt t="56937" x="788988" y="1685925"/>
          <p14:tracePt t="56953" x="779463" y="1685925"/>
          <p14:tracePt t="57025" x="771525" y="1685925"/>
          <p14:tracePt t="57041" x="762000" y="1685925"/>
          <p14:tracePt t="57057" x="752475" y="1685925"/>
          <p14:tracePt t="57073" x="744538" y="1685925"/>
          <p14:tracePt t="57081" x="735013" y="1685925"/>
          <p14:tracePt t="57105" x="725488" y="1685925"/>
          <p14:tracePt t="57129" x="717550" y="1685925"/>
          <p14:tracePt t="57137" x="708025" y="1685925"/>
          <p14:tracePt t="57147" x="698500" y="1676400"/>
          <p14:tracePt t="57163" x="681038" y="1666875"/>
          <p14:tracePt t="57180" x="654050" y="1649413"/>
          <p14:tracePt t="57197" x="619125" y="1631950"/>
          <p14:tracePt t="57214" x="609600" y="1622425"/>
          <p14:tracePt t="57230" x="582613" y="1604963"/>
          <p14:tracePt t="57247" x="573088" y="1595438"/>
          <p14:tracePt t="57281" x="573088" y="1577975"/>
          <p14:tracePt t="57297" x="573088" y="1568450"/>
          <p14:tracePt t="57314" x="573088" y="1550988"/>
          <p14:tracePt t="57330" x="573088" y="1533525"/>
          <p14:tracePt t="57347" x="573088" y="1514475"/>
          <p14:tracePt t="57364" x="573088" y="1487488"/>
          <p14:tracePt t="57380" x="582613" y="1470025"/>
          <p14:tracePt t="57397" x="600075" y="1452563"/>
          <p14:tracePt t="57414" x="619125" y="1435100"/>
          <p14:tracePt t="57430" x="636588" y="1416050"/>
          <p14:tracePt t="57447" x="663575" y="1408113"/>
          <p14:tracePt t="57464" x="690563" y="1398588"/>
          <p14:tracePt t="57481" x="735013" y="1398588"/>
          <p14:tracePt t="57497" x="752475" y="1398588"/>
          <p14:tracePt t="57514" x="771525" y="1398588"/>
          <p14:tracePt t="57530" x="806450" y="1398588"/>
          <p14:tracePt t="57547" x="842963" y="1398588"/>
          <p14:tracePt t="57563" x="877888" y="1398588"/>
          <p14:tracePt t="57580" x="923925" y="1416050"/>
          <p14:tracePt t="57597" x="968375" y="1425575"/>
          <p14:tracePt t="57614" x="1012825" y="1435100"/>
          <p14:tracePt t="57630" x="1039813" y="1443038"/>
          <p14:tracePt t="57647" x="1057275" y="1452563"/>
          <p14:tracePt t="57664" x="1066800" y="1460500"/>
          <p14:tracePt t="57681" x="1076325" y="1470025"/>
          <p14:tracePt t="57697" x="1084263" y="1470025"/>
          <p14:tracePt t="57713" x="1084263" y="1479550"/>
          <p14:tracePt t="57730" x="1084263" y="1497013"/>
          <p14:tracePt t="57747" x="1084263" y="1514475"/>
          <p14:tracePt t="57764" x="1084263" y="1524000"/>
          <p14:tracePt t="57780" x="1076325" y="1541463"/>
          <p14:tracePt t="57797" x="1066800" y="1550988"/>
          <p14:tracePt t="57814" x="1057275" y="1550988"/>
          <p14:tracePt t="57830" x="1049338" y="1560513"/>
          <p14:tracePt t="57847" x="1022350" y="1577975"/>
          <p14:tracePt t="57864" x="1003300" y="1587500"/>
          <p14:tracePt t="57881" x="958850" y="1595438"/>
          <p14:tracePt t="57897" x="931863" y="1595438"/>
          <p14:tracePt t="57914" x="914400" y="1595438"/>
          <p14:tracePt t="57930" x="896938" y="1595438"/>
          <p14:tracePt t="57964" x="877888" y="1595438"/>
          <p14:tracePt t="57980" x="860425" y="1604963"/>
          <p14:tracePt t="57997" x="825500" y="1612900"/>
          <p14:tracePt t="58014" x="788988" y="1612900"/>
          <p14:tracePt t="58030" x="752475" y="1612900"/>
          <p14:tracePt t="58047" x="744538" y="1604963"/>
          <p14:tracePt t="58064" x="735013" y="1604963"/>
          <p14:tracePt t="58081" x="717550" y="1595438"/>
          <p14:tracePt t="58097" x="708025" y="1595438"/>
          <p14:tracePt t="58114" x="698500" y="1595438"/>
          <p14:tracePt t="58130" x="690563" y="1595438"/>
          <p14:tracePt t="58147" x="690563" y="1587500"/>
          <p14:tracePt t="58164" x="681038" y="1577975"/>
          <p14:tracePt t="58197" x="673100" y="1568450"/>
          <p14:tracePt t="58214" x="654050" y="1560513"/>
          <p14:tracePt t="58233" x="646113" y="1550988"/>
          <p14:tracePt t="58265" x="646113" y="1541463"/>
          <p14:tracePt t="58289" x="646113" y="1533525"/>
          <p14:tracePt t="58305" x="654050" y="1506538"/>
          <p14:tracePt t="58321" x="663575" y="1497013"/>
          <p14:tracePt t="58329" x="690563" y="1470025"/>
          <p14:tracePt t="58337" x="698500" y="1460500"/>
          <p14:tracePt t="58347" x="717550" y="1443038"/>
          <p14:tracePt t="58364" x="752475" y="1425575"/>
          <p14:tracePt t="58381" x="771525" y="1425575"/>
          <p14:tracePt t="58397" x="788988" y="1416050"/>
          <p14:tracePt t="58414" x="806450" y="1416050"/>
          <p14:tracePt t="58430" x="815975" y="1408113"/>
          <p14:tracePt t="58447" x="842963" y="1408113"/>
          <p14:tracePt t="58464" x="887413" y="1398588"/>
          <p14:tracePt t="58481" x="941388" y="1398588"/>
          <p14:tracePt t="58497" x="995363" y="1398588"/>
          <p14:tracePt t="58514" x="1030288" y="1398588"/>
          <p14:tracePt t="58531" x="1049338" y="1398588"/>
          <p14:tracePt t="58547" x="1084263" y="1398588"/>
          <p14:tracePt t="58564" x="1138238" y="1398588"/>
          <p14:tracePt t="58580" x="1236663" y="1398588"/>
          <p14:tracePt t="58597" x="1362075" y="1408113"/>
          <p14:tracePt t="58614" x="1460500" y="1408113"/>
          <p14:tracePt t="58631" x="1524000" y="1408113"/>
          <p14:tracePt t="58647" x="1560513" y="1408113"/>
          <p14:tracePt t="58664" x="1577975" y="1408113"/>
          <p14:tracePt t="58681" x="1604963" y="1408113"/>
          <p14:tracePt t="58697" x="1612900" y="1408113"/>
          <p14:tracePt t="58714" x="1622425" y="1416050"/>
          <p14:tracePt t="58730" x="1631950" y="1416050"/>
          <p14:tracePt t="58747" x="1631950" y="1443038"/>
          <p14:tracePt t="58764" x="1631950" y="1460500"/>
          <p14:tracePt t="58780" x="1622425" y="1487488"/>
          <p14:tracePt t="58797" x="1595438" y="1524000"/>
          <p14:tracePt t="58814" x="1568450" y="1550988"/>
          <p14:tracePt t="58831" x="1533525" y="1577975"/>
          <p14:tracePt t="58847" x="1497013" y="1604963"/>
          <p14:tracePt t="58864" x="1470025" y="1612900"/>
          <p14:tracePt t="58881" x="1443038" y="1622425"/>
          <p14:tracePt t="58897" x="1425575" y="1622425"/>
          <p14:tracePt t="58914" x="1408113" y="1631950"/>
          <p14:tracePt t="58930" x="1389063" y="1631950"/>
          <p14:tracePt t="58947" x="1362075" y="1631950"/>
          <p14:tracePt t="58964" x="1335088" y="1631950"/>
          <p14:tracePt t="58981" x="1282700" y="1631950"/>
          <p14:tracePt t="58997" x="1246188" y="1631950"/>
          <p14:tracePt t="59014" x="1209675" y="1639888"/>
          <p14:tracePt t="59031" x="1174750" y="1639888"/>
          <p14:tracePt t="59047" x="1155700" y="1649413"/>
          <p14:tracePt t="59064" x="1147763" y="1658938"/>
          <p14:tracePt t="59081" x="1103313" y="1658938"/>
          <p14:tracePt t="59097" x="1066800" y="1666875"/>
          <p14:tracePt t="59114" x="1030288" y="1666875"/>
          <p14:tracePt t="59130" x="1012825" y="1666875"/>
          <p14:tracePt t="59147" x="968375" y="1666875"/>
          <p14:tracePt t="59164" x="914400" y="1666875"/>
          <p14:tracePt t="59181" x="869950" y="1676400"/>
          <p14:tracePt t="59197" x="815975" y="1685925"/>
          <p14:tracePt t="59214" x="788988" y="1685925"/>
          <p14:tracePt t="59231" x="762000" y="1693863"/>
          <p14:tracePt t="59247" x="735013" y="1693863"/>
          <p14:tracePt t="59264" x="717550" y="1703388"/>
          <p14:tracePt t="59281" x="663575" y="1720850"/>
          <p14:tracePt t="59297" x="636588" y="1720850"/>
          <p14:tracePt t="59314" x="627063" y="1720850"/>
          <p14:tracePt t="59353" x="619125" y="1720850"/>
          <p14:tracePt t="59369" x="609600" y="1730375"/>
          <p14:tracePt t="59553" x="600075" y="1730375"/>
          <p14:tracePt t="59801" x="609600" y="1730375"/>
          <p14:tracePt t="59809" x="619125" y="1730375"/>
          <p14:tracePt t="59817" x="627063" y="1730375"/>
          <p14:tracePt t="59831" x="636588" y="1730375"/>
          <p14:tracePt t="59847" x="654050" y="1730375"/>
          <p14:tracePt t="59864" x="673100" y="1730375"/>
          <p14:tracePt t="59977" x="681038" y="1730375"/>
          <p14:tracePt t="59985" x="690563" y="1730375"/>
          <p14:tracePt t="59993" x="698500" y="1730375"/>
          <p14:tracePt t="60001" x="708025" y="1730375"/>
          <p14:tracePt t="60014" x="735013" y="1730375"/>
          <p14:tracePt t="60031" x="762000" y="1720850"/>
          <p14:tracePt t="60047" x="779463" y="1712913"/>
          <p14:tracePt t="60064" x="788988" y="1712913"/>
          <p14:tracePt t="60081" x="806450" y="1703388"/>
          <p14:tracePt t="60097" x="825500" y="1703388"/>
          <p14:tracePt t="60114" x="842963" y="1693863"/>
          <p14:tracePt t="60561" x="850900" y="1693863"/>
          <p14:tracePt t="60569" x="869950" y="1693863"/>
          <p14:tracePt t="60577" x="896938" y="1693863"/>
          <p14:tracePt t="60585" x="914400" y="1703388"/>
          <p14:tracePt t="60597" x="950913" y="1703388"/>
          <p14:tracePt t="60614" x="1022350" y="1703388"/>
          <p14:tracePt t="60631" x="1130300" y="1703388"/>
          <p14:tracePt t="60648" x="1263650" y="1703388"/>
          <p14:tracePt t="60664" x="1435100" y="1703388"/>
          <p14:tracePt t="60681" x="1666875" y="1703388"/>
          <p14:tracePt t="60697" x="1811338" y="1703388"/>
          <p14:tracePt t="60714" x="1936750" y="1703388"/>
          <p14:tracePt t="60731" x="2008188" y="1703388"/>
          <p14:tracePt t="60747" x="2062163" y="1703388"/>
          <p14:tracePt t="60764" x="2079625" y="1703388"/>
          <p14:tracePt t="60781" x="2097088" y="1703388"/>
          <p14:tracePt t="60797" x="2116138" y="1703388"/>
          <p14:tracePt t="60814" x="2124075" y="1703388"/>
          <p14:tracePt t="60831" x="2143125" y="1703388"/>
          <p14:tracePt t="60848" x="2187575" y="1703388"/>
          <p14:tracePt t="60864" x="2232025" y="1703388"/>
          <p14:tracePt t="60881" x="2322513" y="1703388"/>
          <p14:tracePt t="60898" x="2366963" y="1703388"/>
          <p14:tracePt t="60914" x="2393950" y="1703388"/>
          <p14:tracePt t="60961" x="2401888" y="1703388"/>
          <p14:tracePt t="61153" x="2401888" y="1712913"/>
          <p14:tracePt t="61161" x="2401888" y="1720850"/>
          <p14:tracePt t="61177" x="2401888" y="1730375"/>
          <p14:tracePt t="61193" x="2401888" y="1747838"/>
          <p14:tracePt t="61209" x="2401888" y="1757363"/>
          <p14:tracePt t="61225" x="2393950" y="1757363"/>
          <p14:tracePt t="61233" x="2384425" y="1757363"/>
          <p14:tracePt t="61249" x="2374900" y="1757363"/>
          <p14:tracePt t="61264" x="2366963" y="1765300"/>
          <p14:tracePt t="61281" x="2357438" y="1765300"/>
          <p14:tracePt t="61298" x="2349500" y="1765300"/>
          <p14:tracePt t="61314" x="2339975" y="1765300"/>
          <p14:tracePt t="61331" x="2330450" y="1765300"/>
          <p14:tracePt t="61348" x="2322513" y="1765300"/>
          <p14:tracePt t="61377" x="2312988" y="1765300"/>
          <p14:tracePt t="61513" x="2312988" y="1757363"/>
          <p14:tracePt t="61777" x="2322513" y="1747838"/>
          <p14:tracePt t="61785" x="2330450" y="1739900"/>
          <p14:tracePt t="61801" x="2330450" y="1730375"/>
          <p14:tracePt t="62025" x="2330450" y="1739900"/>
          <p14:tracePt t="62113" x="2330450" y="1747838"/>
          <p14:tracePt t="62257" x="2322513" y="1747838"/>
          <p14:tracePt t="62274" x="2312988" y="1747838"/>
          <p14:tracePt t="62281" x="2303463" y="1747838"/>
          <p14:tracePt t="62297" x="2303463" y="1739900"/>
          <p14:tracePt t="63145" x="2295525" y="1730375"/>
          <p14:tracePt t="63705" x="2303463" y="1730375"/>
          <p14:tracePt t="63713" x="2312988" y="1730375"/>
          <p14:tracePt t="63721" x="2322513" y="1730375"/>
          <p14:tracePt t="63731" x="2339975" y="1730375"/>
          <p14:tracePt t="63748" x="2349500" y="1730375"/>
          <p14:tracePt t="63765" x="2374900" y="1739900"/>
          <p14:tracePt t="63781" x="2384425" y="1739900"/>
          <p14:tracePt t="63798" x="2401888" y="1739900"/>
          <p14:tracePt t="63831" x="2411413" y="1739900"/>
          <p14:tracePt t="64121" x="2420938" y="1747838"/>
          <p14:tracePt t="64137" x="2428875" y="1757363"/>
          <p14:tracePt t="64145" x="2428875" y="1765300"/>
          <p14:tracePt t="64161" x="2428875" y="1774825"/>
          <p14:tracePt t="64489" x="2428875" y="1784350"/>
          <p14:tracePt t="64570" x="2438400" y="1784350"/>
          <p14:tracePt t="64585" x="2447925" y="1784350"/>
          <p14:tracePt t="64594" x="2455863" y="1784350"/>
          <p14:tracePt t="64602" x="2465388" y="1784350"/>
          <p14:tracePt t="64618" x="2474913" y="1784350"/>
          <p14:tracePt t="64632" x="2482850" y="1784350"/>
          <p14:tracePt t="64648" x="2501900" y="1784350"/>
          <p14:tracePt t="64665" x="2509838" y="1792288"/>
          <p14:tracePt t="64682" x="2527300" y="1792288"/>
          <p14:tracePt t="64698" x="2554288" y="1801813"/>
          <p14:tracePt t="64715" x="2590800" y="1801813"/>
          <p14:tracePt t="64731" x="2635250" y="1801813"/>
          <p14:tracePt t="64748" x="2689225" y="1801813"/>
          <p14:tracePt t="64765" x="2733675" y="1801813"/>
          <p14:tracePt t="64781" x="2787650" y="1801813"/>
          <p14:tracePt t="64798" x="2841625" y="1801813"/>
          <p14:tracePt t="64815" x="2886075" y="1801813"/>
          <p14:tracePt t="64832" x="2922588" y="1801813"/>
          <p14:tracePt t="64848" x="2967038" y="1801813"/>
          <p14:tracePt t="64865" x="3038475" y="1801813"/>
          <p14:tracePt t="64882" x="3119438" y="1801813"/>
          <p14:tracePt t="64898" x="3209925" y="1801813"/>
          <p14:tracePt t="64915" x="3335338" y="1801813"/>
          <p14:tracePt t="64931" x="3468688" y="1811338"/>
          <p14:tracePt t="64948" x="3576638" y="1819275"/>
          <p14:tracePt t="64965" x="3684588" y="1819275"/>
          <p14:tracePt t="64982" x="3738563" y="1819275"/>
          <p14:tracePt t="64998" x="3765550" y="1819275"/>
          <p14:tracePt t="65015" x="3773488" y="1819275"/>
          <p14:tracePt t="65058" x="3783013" y="1819275"/>
          <p14:tracePt t="65098" x="3792538" y="1819275"/>
          <p14:tracePt t="65122" x="3800475" y="1819275"/>
          <p14:tracePt t="65146" x="3810000" y="1819275"/>
          <p14:tracePt t="65162" x="3819525" y="1819275"/>
          <p14:tracePt t="65170" x="3827463" y="1819275"/>
          <p14:tracePt t="65194" x="3836988" y="1819275"/>
          <p14:tracePt t="65378" x="3819525" y="1828800"/>
          <p14:tracePt t="65386" x="3810000" y="1828800"/>
          <p14:tracePt t="65394" x="3800475" y="1828800"/>
          <p14:tracePt t="65418" x="3810000" y="1828800"/>
          <p14:tracePt t="65434" x="3819525" y="1828800"/>
          <p14:tracePt t="65442" x="3846513" y="1819275"/>
          <p14:tracePt t="65450" x="3863975" y="1819275"/>
          <p14:tracePt t="65466" x="3908425" y="1819275"/>
          <p14:tracePt t="65482" x="3971925" y="1819275"/>
          <p14:tracePt t="65498" x="4016375" y="1801813"/>
          <p14:tracePt t="65515" x="4060825" y="1792288"/>
          <p14:tracePt t="65532" x="4070350" y="1784350"/>
          <p14:tracePt t="65610" x="4078288" y="1774825"/>
          <p14:tracePt t="65666" x="4078288" y="1765300"/>
          <p14:tracePt t="65690" x="4078288" y="1757363"/>
          <p14:tracePt t="65714" x="4078288" y="1747838"/>
          <p14:tracePt t="65730" x="4060825" y="1747838"/>
          <p14:tracePt t="65738" x="4051300" y="1747838"/>
          <p14:tracePt t="65748" x="4043363" y="1747838"/>
          <p14:tracePt t="65765" x="4006850" y="1747838"/>
          <p14:tracePt t="65782" x="3971925" y="1747838"/>
          <p14:tracePt t="65798" x="3944938" y="1747838"/>
          <p14:tracePt t="65815" x="3917950" y="1747838"/>
          <p14:tracePt t="65832" x="3898900" y="1747838"/>
          <p14:tracePt t="65849" x="3890963" y="1747838"/>
          <p14:tracePt t="65865" x="3881438" y="1747838"/>
          <p14:tracePt t="65930" x="3873500" y="1747838"/>
          <p14:tracePt t="66146" x="3873500" y="1739900"/>
          <p14:tracePt t="66458" x="3881438" y="1739900"/>
          <p14:tracePt t="66466" x="3917950" y="1739900"/>
          <p14:tracePt t="66474" x="3944938" y="1739900"/>
          <p14:tracePt t="66482" x="3979863" y="1739900"/>
          <p14:tracePt t="66498" x="4070350" y="1739900"/>
          <p14:tracePt t="66515" x="4114800" y="1739900"/>
          <p14:tracePt t="66532" x="4151313" y="1739900"/>
          <p14:tracePt t="66549" x="4159250" y="1739900"/>
          <p14:tracePt t="67746" x="4168775" y="1739900"/>
          <p14:tracePt t="67754" x="4195763" y="1739900"/>
          <p14:tracePt t="67765" x="4213225" y="1739900"/>
          <p14:tracePt t="67782" x="4267200" y="1739900"/>
          <p14:tracePt t="67799" x="4330700" y="1739900"/>
          <p14:tracePt t="67815" x="4429125" y="1739900"/>
          <p14:tracePt t="67832" x="4535488" y="1739900"/>
          <p14:tracePt t="67849" x="4635500" y="1739900"/>
          <p14:tracePt t="67866" x="4787900" y="1739900"/>
          <p14:tracePt t="67882" x="4840288" y="1739900"/>
          <p14:tracePt t="67899" x="4876800" y="1739900"/>
          <p14:tracePt t="67916" x="4894263" y="1739900"/>
          <p14:tracePt t="67949" x="4903788" y="1739900"/>
          <p14:tracePt t="68626" x="4913313" y="1730375"/>
          <p14:tracePt t="69762" x="4903788" y="1739900"/>
          <p14:tracePt t="69778" x="4894263" y="1739900"/>
          <p14:tracePt t="69786" x="4886325" y="1739900"/>
          <p14:tracePt t="69794" x="4867275" y="1739900"/>
          <p14:tracePt t="69802" x="4859338" y="1739900"/>
          <p14:tracePt t="69816" x="4832350" y="1739900"/>
          <p14:tracePt t="69832" x="4813300" y="1739900"/>
          <p14:tracePt t="69849" x="4787900" y="1739900"/>
          <p14:tracePt t="69866" x="4768850" y="1739900"/>
          <p14:tracePt t="69899" x="4751388" y="1739900"/>
          <p14:tracePt t="70074" x="4741863" y="1739900"/>
          <p14:tracePt t="70082" x="4724400" y="1739900"/>
          <p14:tracePt t="70090" x="4706938" y="1739900"/>
          <p14:tracePt t="70099" x="4687888" y="1739900"/>
          <p14:tracePt t="70116" x="4635500" y="1739900"/>
          <p14:tracePt t="70132" x="4581525" y="1739900"/>
          <p14:tracePt t="70149" x="4518025" y="1739900"/>
          <p14:tracePt t="70166" x="4429125" y="1739900"/>
          <p14:tracePt t="70182" x="4338638" y="1739900"/>
          <p14:tracePt t="70199" x="4257675" y="1739900"/>
          <p14:tracePt t="70216" x="4203700" y="1739900"/>
          <p14:tracePt t="70232" x="4186238" y="1739900"/>
          <p14:tracePt t="70298" x="4168775" y="1739900"/>
          <p14:tracePt t="70322" x="4159250" y="1739900"/>
          <p14:tracePt t="70354" x="4151313" y="1739900"/>
          <p14:tracePt t="70362" x="4141788" y="1739900"/>
          <p14:tracePt t="70378" x="4132263" y="1739900"/>
          <p14:tracePt t="70394" x="4124325" y="1739900"/>
          <p14:tracePt t="70402" x="4114800" y="1739900"/>
          <p14:tracePt t="70416" x="4105275" y="1739900"/>
          <p14:tracePt t="70433" x="4078288" y="1739900"/>
          <p14:tracePt t="70449" x="4070350" y="1747838"/>
          <p14:tracePt t="70482" x="4060825" y="1747838"/>
          <p14:tracePt t="70499" x="4051300" y="1747838"/>
          <p14:tracePt t="70522" x="4043363" y="1739900"/>
          <p14:tracePt t="70602" x="4060825" y="1739900"/>
          <p14:tracePt t="70619" x="4070350" y="1739900"/>
          <p14:tracePt t="70626" x="4078288" y="1739900"/>
          <p14:tracePt t="70635" x="4087813" y="1739900"/>
          <p14:tracePt t="70651" x="4097338" y="1739900"/>
          <p14:tracePt t="70666" x="4114800" y="1739900"/>
          <p14:tracePt t="70683" x="4132263" y="1739900"/>
          <p14:tracePt t="70699" x="4159250" y="1739900"/>
          <p14:tracePt t="70716" x="4168775" y="1739900"/>
          <p14:tracePt t="70754" x="4178300" y="1739900"/>
          <p14:tracePt t="70818" x="4186238" y="1739900"/>
          <p14:tracePt t="70866" x="4178300" y="1739900"/>
          <p14:tracePt t="70874" x="4178300" y="1720850"/>
          <p14:tracePt t="70883" x="4178300" y="1712913"/>
          <p14:tracePt t="71106" x="4168775" y="1712913"/>
          <p14:tracePt t="71114" x="4141788" y="1712913"/>
          <p14:tracePt t="71122" x="4114800" y="1712913"/>
          <p14:tracePt t="71133" x="4097338" y="1712913"/>
          <p14:tracePt t="71149" x="4051300" y="1712913"/>
          <p14:tracePt t="71166" x="3998913" y="1720850"/>
          <p14:tracePt t="71183" x="3917950" y="1739900"/>
          <p14:tracePt t="71199" x="3846513" y="1765300"/>
          <p14:tracePt t="71216" x="3800475" y="1774825"/>
          <p14:tracePt t="71233" x="3765550" y="1784350"/>
          <p14:tracePt t="71249" x="3756025" y="1792288"/>
          <p14:tracePt t="71266" x="3738563" y="1801813"/>
          <p14:tracePt t="71338" x="3729038" y="1801813"/>
          <p14:tracePt t="73427" x="3738563" y="1801813"/>
          <p14:tracePt t="73435" x="3746500" y="1811338"/>
          <p14:tracePt t="73443" x="3773488" y="1811338"/>
          <p14:tracePt t="73451" x="3783013" y="1819275"/>
          <p14:tracePt t="73466" x="3810000" y="1819275"/>
          <p14:tracePt t="73483" x="3836988" y="1819275"/>
          <p14:tracePt t="73500" x="3873500" y="1828800"/>
          <p14:tracePt t="73517" x="3898900" y="1838325"/>
          <p14:tracePt t="73533" x="3935413" y="1846263"/>
          <p14:tracePt t="73550" x="3979863" y="1846263"/>
          <p14:tracePt t="73567" x="4043363" y="1855788"/>
          <p14:tracePt t="73583" x="4105275" y="1865313"/>
          <p14:tracePt t="73600" x="4203700" y="1865313"/>
          <p14:tracePt t="73616" x="4321175" y="1873250"/>
          <p14:tracePt t="73633" x="4429125" y="1892300"/>
          <p14:tracePt t="73651" x="4508500" y="1900238"/>
          <p14:tracePt t="73667" x="4527550" y="1900238"/>
          <p14:tracePt t="73971" x="4527550" y="1909763"/>
          <p14:tracePt t="74026" x="4518025" y="1917700"/>
          <p14:tracePt t="74051" x="4518025" y="1927225"/>
          <p14:tracePt t="74066" x="4518025" y="1936750"/>
          <p14:tracePt t="74083" x="4518025" y="1944688"/>
          <p14:tracePt t="74107" x="4518025" y="1954213"/>
          <p14:tracePt t="74123" x="4518025" y="1963738"/>
          <p14:tracePt t="74131" x="4518025" y="1971675"/>
          <p14:tracePt t="74139" x="4535488" y="1971675"/>
          <p14:tracePt t="74150" x="4545013" y="1971675"/>
          <p14:tracePt t="74166" x="4608513" y="1981200"/>
          <p14:tracePt t="74183" x="4706938" y="1990725"/>
          <p14:tracePt t="74200" x="4832350" y="1990725"/>
          <p14:tracePt t="74217" x="4975225" y="1990725"/>
          <p14:tracePt t="74233" x="5145088" y="1990725"/>
          <p14:tracePt t="74251" x="5397500" y="1990725"/>
          <p14:tracePt t="74267" x="5549900" y="1990725"/>
          <p14:tracePt t="74283" x="5683250" y="1990725"/>
          <p14:tracePt t="74300" x="5800725" y="1990725"/>
          <p14:tracePt t="74316" x="5907088" y="1990725"/>
          <p14:tracePt t="74333" x="6051550" y="1990725"/>
          <p14:tracePt t="74350" x="6230938" y="1990725"/>
          <p14:tracePt t="74367" x="6373813" y="1990725"/>
          <p14:tracePt t="74383" x="6472238" y="1990725"/>
          <p14:tracePt t="74400" x="6570663" y="1998663"/>
          <p14:tracePt t="74417" x="6678613" y="1998663"/>
          <p14:tracePt t="74433" x="6759575" y="1998663"/>
          <p14:tracePt t="74451" x="6769100" y="1998663"/>
          <p14:tracePt t="74467" x="6786563" y="1998663"/>
          <p14:tracePt t="74723" x="6794500" y="2008188"/>
          <p14:tracePt t="74731" x="6804025" y="2008188"/>
          <p14:tracePt t="74739" x="6821488" y="2017713"/>
          <p14:tracePt t="74750" x="6840538" y="2017713"/>
          <p14:tracePt t="74767" x="6911975" y="2017713"/>
          <p14:tracePt t="74783" x="7046913" y="2017713"/>
          <p14:tracePt t="74800" x="7199313" y="2017713"/>
          <p14:tracePt t="74817" x="7378700" y="2017713"/>
          <p14:tracePt t="74833" x="7548563" y="2035175"/>
          <p14:tracePt t="74851" x="7754938" y="2062163"/>
          <p14:tracePt t="74867" x="7861300" y="2079625"/>
          <p14:tracePt t="74883" x="7934325" y="2089150"/>
          <p14:tracePt t="74900" x="7996238" y="2089150"/>
          <p14:tracePt t="74917" x="8050213" y="2089150"/>
          <p14:tracePt t="74933" x="8113713" y="2089150"/>
          <p14:tracePt t="74950" x="8166100" y="2089150"/>
          <p14:tracePt t="74967" x="8212138" y="2079625"/>
          <p14:tracePt t="74983" x="8256588" y="2070100"/>
          <p14:tracePt t="75000" x="8266113" y="2070100"/>
          <p14:tracePt t="75017" x="8274050" y="2070100"/>
          <p14:tracePt t="75090" x="8283575" y="2070100"/>
          <p14:tracePt t="75179" x="8293100" y="2070100"/>
          <p14:tracePt t="75227" x="8301038" y="2070100"/>
          <p14:tracePt t="75235" x="8310563" y="2062163"/>
          <p14:tracePt t="75347" x="8310563" y="2070100"/>
          <p14:tracePt t="75363" x="8310563" y="2079625"/>
          <p14:tracePt t="75371" x="8310563" y="2089150"/>
          <p14:tracePt t="75379" x="8301038" y="2089150"/>
          <p14:tracePt t="75386" x="8301038" y="2097088"/>
          <p14:tracePt t="75475" x="8301038" y="2106613"/>
          <p14:tracePt t="75715" x="8301038" y="2116138"/>
          <p14:tracePt t="75723" x="8328025" y="2124075"/>
          <p14:tracePt t="75733" x="8345488" y="2124075"/>
          <p14:tracePt t="75750" x="8372475" y="2124075"/>
          <p14:tracePt t="75767" x="8391525" y="2124075"/>
          <p14:tracePt t="75784" x="8399463" y="2124075"/>
          <p14:tracePt t="75800" x="8408988" y="2124075"/>
          <p14:tracePt t="75817" x="8435975" y="2124075"/>
          <p14:tracePt t="75834" x="8462963" y="2124075"/>
          <p14:tracePt t="75851" x="8480425" y="2124075"/>
          <p14:tracePt t="75867" x="8489950" y="2124075"/>
          <p14:tracePt t="75884" x="8497888" y="2124075"/>
          <p14:tracePt t="75917" x="8507413" y="2124075"/>
          <p14:tracePt t="76035" x="8516938" y="2124075"/>
          <p14:tracePt t="76251" x="8524875" y="2124075"/>
          <p14:tracePt t="76259" x="8534400" y="2124075"/>
          <p14:tracePt t="76267" x="8561388" y="2124075"/>
          <p14:tracePt t="76284" x="8570913" y="2124075"/>
          <p14:tracePt t="76300" x="8597900" y="2124075"/>
          <p14:tracePt t="76317" x="8615363" y="2124075"/>
          <p14:tracePt t="76350" x="8632825" y="2124075"/>
          <p14:tracePt t="76367" x="8642350" y="2124075"/>
          <p14:tracePt t="76384" x="8650288" y="2124075"/>
          <p14:tracePt t="76401" x="8669338" y="2124075"/>
          <p14:tracePt t="76417" x="8677275" y="2124075"/>
          <p14:tracePt t="76434" x="8686800" y="2124075"/>
          <p14:tracePt t="76451" x="8713788" y="2124075"/>
          <p14:tracePt t="76467" x="8758238" y="2124075"/>
          <p14:tracePt t="76484" x="8812213" y="2124075"/>
          <p14:tracePt t="76500" x="8875713" y="2124075"/>
          <p14:tracePt t="76517" x="8920163" y="2133600"/>
          <p14:tracePt t="76534" x="8964613" y="2133600"/>
          <p14:tracePt t="76550" x="9018588" y="2151063"/>
          <p14:tracePt t="76567" x="9055100" y="2151063"/>
          <p14:tracePt t="76584" x="9099550" y="2151063"/>
          <p14:tracePt t="76600" x="9144000" y="2151063"/>
          <p14:tracePt t="76617" x="9180513" y="2151063"/>
          <p14:tracePt t="76634" x="9197975" y="2151063"/>
          <p14:tracePt t="76651" x="9207500" y="2151063"/>
          <p14:tracePt t="76667" x="9215438" y="2151063"/>
          <p14:tracePt t="76707" x="9224963" y="2151063"/>
          <p14:tracePt t="76715" x="9232900" y="2151063"/>
          <p14:tracePt t="76723" x="9232900" y="2143125"/>
          <p14:tracePt t="77507" x="9224963" y="2143125"/>
          <p14:tracePt t="77539" x="9232900" y="2124075"/>
          <p14:tracePt t="77587" x="9242425" y="2124075"/>
          <p14:tracePt t="77611" x="9259888" y="2124075"/>
          <p14:tracePt t="77619" x="9269413" y="2124075"/>
          <p14:tracePt t="77627" x="9278938" y="2116138"/>
          <p14:tracePt t="77636" x="9296400" y="2116138"/>
          <p14:tracePt t="77651" x="9323388" y="2116138"/>
          <p14:tracePt t="77667" x="9350375" y="2106613"/>
          <p14:tracePt t="77701" x="9377363" y="2097088"/>
          <p14:tracePt t="77717" x="9394825" y="2089150"/>
          <p14:tracePt t="77734" x="9412288" y="2089150"/>
          <p14:tracePt t="77751" x="9431338" y="2089150"/>
          <p14:tracePt t="77767" x="9439275" y="2089150"/>
          <p14:tracePt t="77784" x="9448800" y="2089150"/>
          <p14:tracePt t="77801" x="9458325" y="2089150"/>
          <p14:tracePt t="77817" x="9475788" y="2089150"/>
          <p14:tracePt t="77834" x="9493250" y="2089150"/>
          <p14:tracePt t="77851" x="9502775" y="2089150"/>
          <p14:tracePt t="78043" x="9493250" y="2089150"/>
          <p14:tracePt t="78051" x="9485313" y="2089150"/>
          <p14:tracePt t="78059" x="9475788" y="2079625"/>
          <p14:tracePt t="78067" x="9466263" y="2079625"/>
          <p14:tracePt t="78084" x="9448800" y="2070100"/>
          <p14:tracePt t="78115" x="9439275" y="2070100"/>
          <p14:tracePt t="78131" x="9421813" y="2062163"/>
          <p14:tracePt t="78195" x="9412288" y="2062163"/>
          <p14:tracePt t="78203" x="9412288" y="2052638"/>
          <p14:tracePt t="78211" x="9404350" y="2052638"/>
          <p14:tracePt t="78227" x="9394825" y="2044700"/>
          <p14:tracePt t="78283" x="9385300" y="2035175"/>
          <p14:tracePt t="78323" x="9404350" y="2025650"/>
          <p14:tracePt t="78331" x="9412288" y="2025650"/>
          <p14:tracePt t="78339" x="9431338" y="2025650"/>
          <p14:tracePt t="78351" x="9448800" y="2025650"/>
          <p14:tracePt t="78367" x="9475788" y="2035175"/>
          <p14:tracePt t="78384" x="9502775" y="2044700"/>
          <p14:tracePt t="78417" x="9512300" y="2052638"/>
          <p14:tracePt t="78491" x="9493250" y="2052638"/>
          <p14:tracePt t="78499" x="9466263" y="2052638"/>
          <p14:tracePt t="78507" x="9439275" y="2062163"/>
          <p14:tracePt t="78517" x="9421813" y="2062163"/>
          <p14:tracePt t="78534" x="9377363" y="2062163"/>
          <p14:tracePt t="78551" x="9359900" y="2062163"/>
          <p14:tracePt t="78567" x="9332913" y="2062163"/>
          <p14:tracePt t="78643" x="9323388" y="2062163"/>
          <p14:tracePt t="78675" x="9332913" y="2062163"/>
          <p14:tracePt t="78683" x="9367838" y="2062163"/>
          <p14:tracePt t="78691" x="9421813" y="2062163"/>
          <p14:tracePt t="78701" x="9475788" y="2079625"/>
          <p14:tracePt t="78717" x="9574213" y="2116138"/>
          <p14:tracePt t="78734" x="9628188" y="2133600"/>
          <p14:tracePt t="78767" x="9628188" y="2143125"/>
          <p14:tracePt t="78784" x="9547225" y="2160588"/>
          <p14:tracePt t="78801" x="9458325" y="2160588"/>
          <p14:tracePt t="78818" x="9367838" y="2160588"/>
          <p14:tracePt t="78834" x="9305925" y="2160588"/>
          <p14:tracePt t="78851" x="9278938" y="2160588"/>
          <p14:tracePt t="78884" x="9278938" y="2151063"/>
          <p14:tracePt t="78915" x="9278938" y="2143125"/>
          <p14:tracePt t="78923" x="9278938" y="2133600"/>
          <p14:tracePt t="78934" x="9286875" y="2133600"/>
          <p14:tracePt t="78951" x="9359900" y="2133600"/>
          <p14:tracePt t="78967" x="9458325" y="2133600"/>
          <p14:tracePt t="78984" x="9493250" y="2124075"/>
          <p14:tracePt t="79001" x="9502775" y="2124075"/>
          <p14:tracePt t="79043" x="9475788" y="2124075"/>
          <p14:tracePt t="79051" x="9448800" y="2124075"/>
          <p14:tracePt t="79067" x="9359900" y="2124075"/>
          <p14:tracePt t="79084" x="9313863" y="2124075"/>
          <p14:tracePt t="79101" x="9286875" y="2124075"/>
          <p14:tracePt t="79139" x="9278938" y="2124075"/>
          <p14:tracePt t="79163" x="9296400" y="2124075"/>
          <p14:tracePt t="79171" x="9323388" y="2124075"/>
          <p14:tracePt t="79184" x="9350375" y="2124075"/>
          <p14:tracePt t="79201" x="9404350" y="2124075"/>
          <p14:tracePt t="79218" x="9466263" y="2143125"/>
          <p14:tracePt t="79234" x="9475788" y="2151063"/>
          <p14:tracePt t="79275" x="9448800" y="2151063"/>
          <p14:tracePt t="79284" x="9404350" y="2151063"/>
          <p14:tracePt t="79301" x="9340850" y="2151063"/>
          <p14:tracePt t="79317" x="9323388" y="2143125"/>
          <p14:tracePt t="79334" x="9313863" y="2143125"/>
          <p14:tracePt t="79351" x="9313863" y="2133600"/>
          <p14:tracePt t="79367" x="9323388" y="2106613"/>
          <p14:tracePt t="79384" x="9359900" y="2106613"/>
          <p14:tracePt t="79401" x="9377363" y="2106613"/>
          <p14:tracePt t="79417" x="9431338" y="2106613"/>
          <p14:tracePt t="79434" x="9458325" y="2106613"/>
          <p14:tracePt t="79451" x="9520238" y="2124075"/>
          <p14:tracePt t="79484" x="9529763" y="2133600"/>
          <p14:tracePt t="79501" x="9485313" y="2133600"/>
          <p14:tracePt t="79517" x="9404350" y="2133600"/>
          <p14:tracePt t="79534" x="9359900" y="2133600"/>
          <p14:tracePt t="79551" x="9332913" y="2133600"/>
          <p14:tracePt t="79595" x="9340850" y="2133600"/>
          <p14:tracePt t="79603" x="9350375" y="2133600"/>
          <p14:tracePt t="79618" x="9367838" y="2133600"/>
          <p14:tracePt t="79634" x="9394825" y="2124075"/>
          <p14:tracePt t="79651" x="9448800" y="2124075"/>
          <p14:tracePt t="79684" x="9458325" y="2124075"/>
          <p14:tracePt t="79715" x="9439275" y="2124075"/>
          <p14:tracePt t="79723" x="9404350" y="2124075"/>
          <p14:tracePt t="79734" x="9377363" y="2124075"/>
          <p14:tracePt t="79751" x="9323388" y="2124075"/>
          <p14:tracePt t="79768" x="9286875" y="2124075"/>
          <p14:tracePt t="79801" x="9278938" y="2116138"/>
          <p14:tracePt t="79818" x="9278938" y="2106613"/>
          <p14:tracePt t="79834" x="9313863" y="2097088"/>
          <p14:tracePt t="79851" x="9377363" y="2089150"/>
          <p14:tracePt t="79868" x="9421813" y="2089150"/>
          <p14:tracePt t="79884" x="9458325" y="2097088"/>
          <p14:tracePt t="79901" x="9466263" y="2106613"/>
          <p14:tracePt t="79917" x="9466263" y="2124075"/>
          <p14:tracePt t="79934" x="9439275" y="2151063"/>
          <p14:tracePt t="79951" x="9385300" y="2151063"/>
          <p14:tracePt t="79967" x="9332913" y="2160588"/>
          <p14:tracePt t="79984" x="9305925" y="2160588"/>
          <p14:tracePt t="80001" x="9286875" y="2160588"/>
          <p14:tracePt t="80018" x="9286875" y="2151063"/>
          <p14:tracePt t="80034" x="9286875" y="2133600"/>
          <p14:tracePt t="80051" x="9313863" y="2106613"/>
          <p14:tracePt t="80068" x="9332913" y="2106613"/>
          <p14:tracePt t="80084" x="9350375" y="2106613"/>
          <p14:tracePt t="80101" x="9367838" y="2106613"/>
          <p14:tracePt t="80118" x="9385300" y="2106613"/>
          <p14:tracePt t="80134" x="9385300" y="2116138"/>
          <p14:tracePt t="80151" x="9385300" y="2124075"/>
          <p14:tracePt t="80184" x="9367838" y="2133600"/>
          <p14:tracePt t="80201" x="9350375" y="2133600"/>
          <p14:tracePt t="80218" x="9340850" y="2133600"/>
          <p14:tracePt t="80234" x="9332913" y="2124075"/>
          <p14:tracePt t="80268" x="9332913" y="2116138"/>
          <p14:tracePt t="80284" x="9340850" y="2116138"/>
          <p14:tracePt t="80316" x="9350375" y="2116138"/>
          <p14:tracePt t="80395" x="9332913" y="2116138"/>
          <p14:tracePt t="80403" x="9305925" y="2116138"/>
          <p14:tracePt t="80411" x="9269413" y="2116138"/>
          <p14:tracePt t="80420" x="9224963" y="2116138"/>
          <p14:tracePt t="80434" x="9161463" y="2116138"/>
          <p14:tracePt t="80451" x="8947150" y="2116138"/>
          <p14:tracePt t="80468" x="8829675" y="2116138"/>
          <p14:tracePt t="80484" x="8704263" y="2116138"/>
          <p14:tracePt t="80501" x="8543925" y="2116138"/>
          <p14:tracePt t="80518" x="8328025" y="2116138"/>
          <p14:tracePt t="80534" x="8059738" y="2116138"/>
          <p14:tracePt t="80551" x="7673975" y="2116138"/>
          <p14:tracePt t="80568" x="7324725" y="2116138"/>
          <p14:tracePt t="80585" x="7046913" y="2116138"/>
          <p14:tracePt t="80601" x="6794500" y="2116138"/>
          <p14:tracePt t="80618" x="6651625" y="2116138"/>
          <p14:tracePt t="80634" x="6489700" y="2106613"/>
          <p14:tracePt t="80651" x="6203950" y="2070100"/>
          <p14:tracePt t="80668" x="5926138" y="2062163"/>
          <p14:tracePt t="80684" x="5656263" y="2062163"/>
          <p14:tracePt t="80701" x="5360988" y="2062163"/>
          <p14:tracePt t="80718" x="5065713" y="2062163"/>
          <p14:tracePt t="80734" x="4813300" y="2062163"/>
          <p14:tracePt t="80751" x="4608513" y="2062163"/>
          <p14:tracePt t="80768" x="4402138" y="2062163"/>
          <p14:tracePt t="80785" x="4195763" y="2062163"/>
          <p14:tracePt t="80801" x="4051300" y="2062163"/>
          <p14:tracePt t="80818" x="3962400" y="2062163"/>
          <p14:tracePt t="80835" x="3881438" y="2062163"/>
          <p14:tracePt t="80851" x="3773488" y="2062163"/>
          <p14:tracePt t="80868" x="3667125" y="2062163"/>
          <p14:tracePt t="80884" x="3532188" y="2035175"/>
          <p14:tracePt t="80901" x="3362325" y="2017713"/>
          <p14:tracePt t="80918" x="3236913" y="1998663"/>
          <p14:tracePt t="80934" x="3136900" y="1981200"/>
          <p14:tracePt t="80951" x="3074988" y="1963738"/>
          <p14:tracePt t="80968" x="3021013" y="1954213"/>
          <p14:tracePt t="80985" x="2967038" y="1944688"/>
          <p14:tracePt t="81001" x="2895600" y="1917700"/>
          <p14:tracePt t="81018" x="2814638" y="1917700"/>
          <p14:tracePt t="81034" x="2752725" y="1917700"/>
          <p14:tracePt t="81051" x="2662238" y="1909763"/>
          <p14:tracePt t="81068" x="2627313" y="1909763"/>
          <p14:tracePt t="81084" x="2573338" y="1909763"/>
          <p14:tracePt t="81101" x="2527300" y="1909763"/>
          <p14:tracePt t="81118" x="2455863" y="1909763"/>
          <p14:tracePt t="81134" x="2374900" y="1909763"/>
          <p14:tracePt t="81151" x="2349500" y="1909763"/>
          <p14:tracePt t="81168" x="2339975" y="1909763"/>
          <p14:tracePt t="81211" x="2330450" y="1917700"/>
          <p14:tracePt t="81220" x="2322513" y="1917700"/>
          <p14:tracePt t="81234" x="2303463" y="1917700"/>
          <p14:tracePt t="81251" x="2295525" y="1927225"/>
          <p14:tracePt t="81308" x="2303463" y="1927225"/>
          <p14:tracePt t="81324" x="2312988" y="1927225"/>
          <p14:tracePt t="81387" x="2322513" y="1936750"/>
          <p14:tracePt t="81523" x="2322513" y="1944688"/>
          <p14:tracePt t="81555" x="2330450" y="1944688"/>
          <p14:tracePt t="81563" x="2339975" y="1944688"/>
          <p14:tracePt t="81980" x="2303463" y="1944688"/>
          <p14:tracePt t="81987" x="2259013" y="1944688"/>
          <p14:tracePt t="81996" x="2214563" y="1944688"/>
          <p14:tracePt t="82004" x="2151063" y="1944688"/>
          <p14:tracePt t="82018" x="2089150" y="1944688"/>
          <p14:tracePt t="82035" x="1990725" y="1944688"/>
          <p14:tracePt t="82051" x="1811338" y="1981200"/>
          <p14:tracePt t="82068" x="1693863" y="1990725"/>
          <p14:tracePt t="82085" x="1622425" y="2008188"/>
          <p14:tracePt t="82101" x="1533525" y="2008188"/>
          <p14:tracePt t="82118" x="1460500" y="2008188"/>
          <p14:tracePt t="82135" x="1362075" y="2017713"/>
          <p14:tracePt t="82151" x="1282700" y="2025650"/>
          <p14:tracePt t="82168" x="1228725" y="2025650"/>
          <p14:tracePt t="82185" x="1209675" y="2025650"/>
          <p14:tracePt t="82201" x="1182688" y="2025650"/>
          <p14:tracePt t="82218" x="1120775" y="2025650"/>
          <p14:tracePt t="82235" x="1022350" y="2025650"/>
          <p14:tracePt t="82251" x="877888" y="2025650"/>
          <p14:tracePt t="82268" x="833438" y="2025650"/>
          <p14:tracePt t="82285" x="798513" y="2044700"/>
          <p14:tracePt t="82318" x="788988" y="2052638"/>
          <p14:tracePt t="82335" x="762000" y="2062163"/>
          <p14:tracePt t="82351" x="717550" y="2062163"/>
          <p14:tracePt t="82368" x="708025" y="2062163"/>
          <p14:tracePt t="82412" x="698500" y="2062163"/>
          <p14:tracePt t="82420" x="690563" y="2062163"/>
          <p14:tracePt t="82436" x="681038" y="2062163"/>
          <p14:tracePt t="82452" x="663575" y="2070100"/>
          <p14:tracePt t="82468" x="636588" y="2070100"/>
          <p14:tracePt t="82852" x="636588" y="2079625"/>
          <p14:tracePt t="82860" x="646113" y="2079625"/>
          <p14:tracePt t="82868" x="663575" y="2079625"/>
          <p14:tracePt t="82885" x="690563" y="2079625"/>
          <p14:tracePt t="82901" x="717550" y="2079625"/>
          <p14:tracePt t="82918" x="744538" y="2079625"/>
          <p14:tracePt t="82935" x="815975" y="2079625"/>
          <p14:tracePt t="82951" x="896938" y="2079625"/>
          <p14:tracePt t="82968" x="923925" y="2079625"/>
          <p14:tracePt t="82985" x="958850" y="2079625"/>
          <p14:tracePt t="83002" x="968375" y="2079625"/>
          <p14:tracePt t="83018" x="985838" y="2079625"/>
          <p14:tracePt t="83035" x="1003300" y="2079625"/>
          <p14:tracePt t="83108" x="1012825" y="2070100"/>
          <p14:tracePt t="83132" x="1022350" y="2070100"/>
          <p14:tracePt t="83140" x="1030288" y="2070100"/>
          <p14:tracePt t="83156" x="1039813" y="2070100"/>
          <p14:tracePt t="83164" x="1057275" y="2070100"/>
          <p14:tracePt t="83172" x="1076325" y="2070100"/>
          <p14:tracePt t="83185" x="1103313" y="2070100"/>
          <p14:tracePt t="83202" x="1165225" y="2070100"/>
          <p14:tracePt t="83218" x="1236663" y="2070100"/>
          <p14:tracePt t="83235" x="1290638" y="2070100"/>
          <p14:tracePt t="83252" x="1308100" y="2070100"/>
          <p14:tracePt t="83268" x="1327150" y="2070100"/>
          <p14:tracePt t="83285" x="1335088" y="2070100"/>
          <p14:tracePt t="83301" x="1344613" y="2070100"/>
          <p14:tracePt t="83318" x="1354138" y="2070100"/>
          <p14:tracePt t="83335" x="1371600" y="2070100"/>
          <p14:tracePt t="83352" x="1381125" y="2062163"/>
          <p14:tracePt t="83368" x="1389063" y="2062163"/>
          <p14:tracePt t="83604" x="1398588" y="2052638"/>
          <p14:tracePt t="83628" x="1408113" y="2044700"/>
          <p14:tracePt t="83644" x="1416050" y="2044700"/>
          <p14:tracePt t="83651" x="1425575" y="2044700"/>
          <p14:tracePt t="83660" x="1435100" y="2044700"/>
          <p14:tracePt t="83668" x="1452563" y="2044700"/>
          <p14:tracePt t="83685" x="1506538" y="2044700"/>
          <p14:tracePt t="83702" x="1568450" y="2044700"/>
          <p14:tracePt t="83719" x="1666875" y="2052638"/>
          <p14:tracePt t="83735" x="1747838" y="2062163"/>
          <p14:tracePt t="83752" x="1784350" y="2062163"/>
          <p14:tracePt t="83768" x="1801813" y="2062163"/>
          <p14:tracePt t="83785" x="1811338" y="2062163"/>
          <p14:tracePt t="83802" x="1828800" y="2062163"/>
          <p14:tracePt t="83818" x="1855788" y="2052638"/>
          <p14:tracePt t="83835" x="1865313" y="2052638"/>
          <p14:tracePt t="83852" x="1882775" y="2044700"/>
          <p14:tracePt t="83972" x="1892300" y="2044700"/>
          <p14:tracePt t="83980" x="1900238" y="2044700"/>
          <p14:tracePt t="83988" x="1917700" y="2044700"/>
          <p14:tracePt t="84002" x="1936750" y="2044700"/>
          <p14:tracePt t="84018" x="1990725" y="2044700"/>
          <p14:tracePt t="84036" x="2106613" y="2052638"/>
          <p14:tracePt t="84052" x="2133600" y="2052638"/>
          <p14:tracePt t="84069" x="2143125" y="2052638"/>
          <p14:tracePt t="84164" x="2151063" y="2052638"/>
          <p14:tracePt t="84180" x="2160588" y="2052638"/>
          <p14:tracePt t="86060" x="2170113" y="2052638"/>
          <p14:tracePt t="86084" x="2178050" y="2052638"/>
          <p14:tracePt t="86116" x="2187575" y="2052638"/>
          <p14:tracePt t="86124" x="2197100" y="2052638"/>
          <p14:tracePt t="86140" x="2205038" y="2052638"/>
          <p14:tracePt t="86148" x="2214563" y="2052638"/>
          <p14:tracePt t="86164" x="2222500" y="2052638"/>
          <p14:tracePt t="86172" x="2232025" y="2052638"/>
          <p14:tracePt t="86185" x="2241550" y="2052638"/>
          <p14:tracePt t="86202" x="2259013" y="2052638"/>
          <p14:tracePt t="86219" x="2268538" y="2052638"/>
          <p14:tracePt t="86236" x="2295525" y="2052638"/>
          <p14:tracePt t="86252" x="2303463" y="2052638"/>
          <p14:tracePt t="86269" x="2312988" y="2052638"/>
          <p14:tracePt t="86285" x="2339975" y="2052638"/>
          <p14:tracePt t="86302" x="2357438" y="2052638"/>
          <p14:tracePt t="86319" x="2393950" y="2062163"/>
          <p14:tracePt t="86335" x="2420938" y="2062163"/>
          <p14:tracePt t="86352" x="2455863" y="2062163"/>
          <p14:tracePt t="86369" x="2501900" y="2062163"/>
          <p14:tracePt t="86386" x="2546350" y="2062163"/>
          <p14:tracePt t="86402" x="2600325" y="2052638"/>
          <p14:tracePt t="86419" x="2644775" y="2052638"/>
          <p14:tracePt t="86436" x="2698750" y="2052638"/>
          <p14:tracePt t="86452" x="2725738" y="2052638"/>
          <p14:tracePt t="86469" x="2752725" y="2052638"/>
          <p14:tracePt t="86485" x="2779713" y="2052638"/>
          <p14:tracePt t="86502" x="2814638" y="2044700"/>
          <p14:tracePt t="86519" x="2832100" y="2044700"/>
          <p14:tracePt t="86536" x="2851150" y="2044700"/>
          <p14:tracePt t="86552" x="2859088" y="2044700"/>
          <p14:tracePt t="86569" x="2868613" y="2044700"/>
          <p14:tracePt t="86586" x="2878138" y="2044700"/>
          <p14:tracePt t="86602" x="2886075" y="2044700"/>
          <p14:tracePt t="86619" x="2905125" y="2035175"/>
          <p14:tracePt t="86636" x="2949575" y="2035175"/>
          <p14:tracePt t="86652" x="2976563" y="2035175"/>
          <p14:tracePt t="86669" x="3011488" y="2035175"/>
          <p14:tracePt t="86685" x="3030538" y="2035175"/>
          <p14:tracePt t="86702" x="3065463" y="2035175"/>
          <p14:tracePt t="86719" x="3101975" y="2035175"/>
          <p14:tracePt t="86735" x="3136900" y="2035175"/>
          <p14:tracePt t="86752" x="3173413" y="2035175"/>
          <p14:tracePt t="86769" x="3217863" y="2035175"/>
          <p14:tracePt t="86786" x="3254375" y="2035175"/>
          <p14:tracePt t="86802" x="3325813" y="2035175"/>
          <p14:tracePt t="86819" x="3397250" y="2035175"/>
          <p14:tracePt t="86836" x="3468688" y="2035175"/>
          <p14:tracePt t="86852" x="3505200" y="2035175"/>
          <p14:tracePt t="86869" x="3514725" y="2035175"/>
          <p14:tracePt t="86886" x="3532188" y="2035175"/>
          <p14:tracePt t="86902" x="3541713" y="2044700"/>
          <p14:tracePt t="86919" x="3549650" y="2044700"/>
          <p14:tracePt t="86952" x="3559175" y="2044700"/>
          <p14:tracePt t="86969" x="3568700" y="2052638"/>
          <p14:tracePt t="86986" x="3576638" y="2052638"/>
          <p14:tracePt t="87002" x="3586163" y="2062163"/>
          <p14:tracePt t="87019" x="3594100" y="2070100"/>
          <p14:tracePt t="87036" x="3603625" y="2079625"/>
          <p14:tracePt t="87052" x="3613150" y="2089150"/>
          <p14:tracePt t="87085" x="3621088" y="2097088"/>
          <p14:tracePt t="87102" x="3630613" y="2097088"/>
          <p14:tracePt t="87119" x="3648075" y="2116138"/>
          <p14:tracePt t="87164" x="3657600" y="2124075"/>
          <p14:tracePt t="87204" x="3657600" y="2133600"/>
          <p14:tracePt t="87236" x="3657600" y="2143125"/>
          <p14:tracePt t="87260" x="3657600" y="2151063"/>
          <p14:tracePt t="87292" x="3657600" y="2160588"/>
          <p14:tracePt t="87332" x="3657600" y="2170113"/>
          <p14:tracePt t="87364" x="3657600" y="2178050"/>
          <p14:tracePt t="87372" x="3657600" y="2187575"/>
          <p14:tracePt t="87468" x="3648075" y="2197100"/>
          <p14:tracePt t="87500" x="3648075" y="2205038"/>
          <p14:tracePt t="87548" x="3640138" y="2205038"/>
          <p14:tracePt t="87588" x="3630613" y="2214563"/>
          <p14:tracePt t="87612" x="3630613" y="2222500"/>
          <p14:tracePt t="87621" x="3621088" y="2222500"/>
          <p14:tracePt t="87628" x="3621088" y="2232025"/>
          <p14:tracePt t="87636" x="3613150" y="2232025"/>
          <p14:tracePt t="87652" x="3603625" y="2232025"/>
          <p14:tracePt t="87669" x="3594100" y="2241550"/>
          <p14:tracePt t="87686" x="3568700" y="2249488"/>
          <p14:tracePt t="87702" x="3541713" y="2259013"/>
          <p14:tracePt t="87719" x="3514725" y="2268538"/>
          <p14:tracePt t="87736" x="3495675" y="2276475"/>
          <p14:tracePt t="87752" x="3468688" y="2286000"/>
          <p14:tracePt t="87769" x="3460750" y="2295525"/>
          <p14:tracePt t="87786" x="3451225" y="2295525"/>
          <p14:tracePt t="87802" x="3441700" y="2295525"/>
          <p14:tracePt t="87836" x="3433763" y="2295525"/>
          <p14:tracePt t="87852" x="3433763" y="2303463"/>
          <p14:tracePt t="87869" x="3424238" y="2303463"/>
          <p14:tracePt t="87892" x="3416300" y="2303463"/>
          <p14:tracePt t="87940" x="3406775" y="2312988"/>
          <p14:tracePt t="88508" x="3406775" y="2303463"/>
          <p14:tracePt t="89948" x="3406775" y="2295525"/>
          <p14:tracePt t="89964" x="3406775" y="2286000"/>
          <p14:tracePt t="89981" x="3397250" y="2268538"/>
          <p14:tracePt t="89997" x="3379788" y="2259013"/>
          <p14:tracePt t="90004" x="3362325" y="2249488"/>
          <p14:tracePt t="90013" x="3352800" y="2249488"/>
          <p14:tracePt t="90021" x="3316288" y="2241550"/>
          <p14:tracePt t="90036" x="3227388" y="2214563"/>
          <p14:tracePt t="90053" x="3074988" y="2170113"/>
          <p14:tracePt t="90069" x="2868613" y="2116138"/>
          <p14:tracePt t="90086" x="2662238" y="2089150"/>
          <p14:tracePt t="90103" x="2501900" y="2070100"/>
          <p14:tracePt t="90119" x="2393950" y="2052638"/>
          <p14:tracePt t="90136" x="2339975" y="2044700"/>
          <p14:tracePt t="90153" x="2286000" y="2044700"/>
          <p14:tracePt t="90170" x="2205038" y="2044700"/>
          <p14:tracePt t="90186" x="2124075" y="2044700"/>
          <p14:tracePt t="90203" x="2008188" y="2062163"/>
          <p14:tracePt t="90204" x="1963738" y="2062163"/>
          <p14:tracePt t="90220" x="1900238" y="2079625"/>
          <p14:tracePt t="90236" x="1739900" y="2133600"/>
          <p14:tracePt t="90253" x="1685925" y="2170113"/>
          <p14:tracePt t="90269" x="1639888" y="2178050"/>
          <p14:tracePt t="90286" x="1612900" y="2197100"/>
          <p14:tracePt t="90303" x="1604963" y="2205038"/>
          <p14:tracePt t="90336" x="1577975" y="2205038"/>
          <p14:tracePt t="90353" x="1560513" y="2214563"/>
          <p14:tracePt t="90369" x="1524000" y="2222500"/>
          <p14:tracePt t="90386" x="1487488" y="2232025"/>
          <p14:tracePt t="90403" x="1452563" y="2249488"/>
          <p14:tracePt t="90419" x="1416050" y="2276475"/>
          <p14:tracePt t="90436" x="1398588" y="2286000"/>
          <p14:tracePt t="90453" x="1389063" y="2295525"/>
          <p14:tracePt t="90486" x="1371600" y="2303463"/>
          <p14:tracePt t="90503" x="1354138" y="2312988"/>
          <p14:tracePt t="90520" x="1317625" y="2322513"/>
          <p14:tracePt t="90537" x="1255713" y="2330450"/>
          <p14:tracePt t="90553" x="1201738" y="2339975"/>
          <p14:tracePt t="90569" x="1138238" y="2349500"/>
          <p14:tracePt t="90586" x="1066800" y="2374900"/>
          <p14:tracePt t="90603" x="1012825" y="2374900"/>
          <p14:tracePt t="90620" x="958850" y="2384425"/>
          <p14:tracePt t="90636" x="896938" y="2393950"/>
          <p14:tracePt t="90653" x="860425" y="2393950"/>
          <p14:tracePt t="90670" x="825500" y="2393950"/>
          <p14:tracePt t="90686" x="762000" y="2393950"/>
          <p14:tracePt t="90703" x="690563" y="2393950"/>
          <p14:tracePt t="90720" x="619125" y="2393950"/>
          <p14:tracePt t="90736" x="555625" y="2401888"/>
          <p14:tracePt t="90753" x="538163" y="2401888"/>
          <p14:tracePt t="90770" x="501650" y="2401888"/>
          <p14:tracePt t="90786" x="474663" y="2401888"/>
          <p14:tracePt t="90803" x="439738" y="2401888"/>
          <p14:tracePt t="90820" x="412750" y="2401888"/>
          <p14:tracePt t="90836" x="403225" y="2401888"/>
          <p14:tracePt t="91005" x="412750" y="2401888"/>
          <p14:tracePt t="91013" x="439738" y="2401888"/>
          <p14:tracePt t="91021" x="457200" y="2401888"/>
          <p14:tracePt t="91036" x="501650" y="2401888"/>
          <p14:tracePt t="91053" x="538163" y="2401888"/>
          <p14:tracePt t="91070" x="573088" y="2411413"/>
          <p14:tracePt t="91086" x="600075" y="2411413"/>
          <p14:tracePt t="91103" x="654050" y="2420938"/>
          <p14:tracePt t="91120" x="690563" y="2420938"/>
          <p14:tracePt t="91136" x="717550" y="2420938"/>
          <p14:tracePt t="91153" x="762000" y="2428875"/>
          <p14:tracePt t="91170" x="798513" y="2428875"/>
          <p14:tracePt t="91186" x="842963" y="2428875"/>
          <p14:tracePt t="91203" x="877888" y="2438400"/>
          <p14:tracePt t="91205" x="896938" y="2438400"/>
          <p14:tracePt t="91220" x="904875" y="2438400"/>
          <p14:tracePt t="91236" x="923925" y="2438400"/>
          <p14:tracePt t="91270" x="941388" y="2438400"/>
          <p14:tracePt t="91286" x="968375" y="2438400"/>
          <p14:tracePt t="91303" x="1003300" y="2438400"/>
          <p14:tracePt t="91320" x="1039813" y="2438400"/>
          <p14:tracePt t="91336" x="1066800" y="2438400"/>
          <p14:tracePt t="91353" x="1103313" y="2438400"/>
          <p14:tracePt t="91370" x="1130300" y="2447925"/>
          <p14:tracePt t="91386" x="1147763" y="2447925"/>
          <p14:tracePt t="91403" x="1182688" y="2447925"/>
          <p14:tracePt t="91420" x="1201738" y="2455863"/>
          <p14:tracePt t="91436" x="1273175" y="2455863"/>
          <p14:tracePt t="91453" x="1317625" y="2455863"/>
          <p14:tracePt t="91470" x="1362075" y="2455863"/>
          <p14:tracePt t="91486" x="1381125" y="2455863"/>
          <p14:tracePt t="91503" x="1389063" y="2455863"/>
          <p14:tracePt t="91536" x="1398588" y="2455863"/>
          <p14:tracePt t="91553" x="1408113" y="2455863"/>
          <p14:tracePt t="91570" x="1416050" y="2455863"/>
          <p14:tracePt t="91586" x="1435100" y="2455863"/>
          <p14:tracePt t="91603" x="1452563" y="2455863"/>
          <p14:tracePt t="91620" x="1460500" y="2455863"/>
          <p14:tracePt t="91725" x="1452563" y="2455863"/>
          <p14:tracePt t="91733" x="1416050" y="2455863"/>
          <p14:tracePt t="91741" x="1354138" y="2447925"/>
          <p14:tracePt t="91753" x="1308100" y="2447925"/>
          <p14:tracePt t="91770" x="1182688" y="2438400"/>
          <p14:tracePt t="91787" x="1111250" y="2428875"/>
          <p14:tracePt t="91803" x="1057275" y="2420938"/>
          <p14:tracePt t="91820" x="1039813" y="2420938"/>
          <p14:tracePt t="91837" x="1022350" y="2420938"/>
          <p14:tracePt t="91853" x="1012825" y="2420938"/>
          <p14:tracePt t="91870" x="1003300" y="2420938"/>
          <p14:tracePt t="91886" x="995363" y="2420938"/>
          <p14:tracePt t="91956" x="1003300" y="2420938"/>
          <p14:tracePt t="91964" x="1030288" y="2420938"/>
          <p14:tracePt t="91972" x="1076325" y="2420938"/>
          <p14:tracePt t="91986" x="1130300" y="2420938"/>
          <p14:tracePt t="92003" x="1255713" y="2420938"/>
          <p14:tracePt t="92020" x="1354138" y="2420938"/>
          <p14:tracePt t="92037" x="1398588" y="2420938"/>
          <p14:tracePt t="92133" x="1389063" y="2420938"/>
          <p14:tracePt t="92141" x="1335088" y="2420938"/>
          <p14:tracePt t="92148" x="1273175" y="2420938"/>
          <p14:tracePt t="92157" x="1201738" y="2420938"/>
          <p14:tracePt t="92170" x="1147763" y="2420938"/>
          <p14:tracePt t="92187" x="1049338" y="2420938"/>
          <p14:tracePt t="92203" x="1022350" y="2420938"/>
          <p14:tracePt t="92277" x="1057275" y="2420938"/>
          <p14:tracePt t="92285" x="1093788" y="2420938"/>
          <p14:tracePt t="92293" x="1147763" y="2420938"/>
          <p14:tracePt t="92303" x="1219200" y="2420938"/>
          <p14:tracePt t="92320" x="1300163" y="2420938"/>
          <p14:tracePt t="92336" x="1335088" y="2420938"/>
          <p14:tracePt t="92370" x="1344613" y="2420938"/>
          <p14:tracePt t="92387" x="1273175" y="2420938"/>
          <p14:tracePt t="92403" x="1174750" y="2420938"/>
          <p14:tracePt t="92420" x="1093788" y="2420938"/>
          <p14:tracePt t="92437" x="1057275" y="2420938"/>
          <p14:tracePt t="92501" x="1066800" y="2428875"/>
          <p14:tracePt t="92509" x="1084263" y="2428875"/>
          <p14:tracePt t="92520" x="1111250" y="2438400"/>
          <p14:tracePt t="92537" x="1165225" y="2438400"/>
          <p14:tracePt t="92553" x="1174750" y="2447925"/>
          <p14:tracePt t="92605" x="1165225" y="2447925"/>
          <p14:tracePt t="92613" x="1147763" y="2447925"/>
          <p14:tracePt t="92621" x="1130300" y="2447925"/>
          <p14:tracePt t="92636" x="1111250" y="2447925"/>
          <p14:tracePt t="92701" x="1130300" y="2447925"/>
          <p14:tracePt t="92709" x="1155700" y="2447925"/>
          <p14:tracePt t="92720" x="1182688" y="2447925"/>
          <p14:tracePt t="92737" x="1228725" y="2447925"/>
          <p14:tracePt t="92753" x="1236663" y="2447925"/>
          <p14:tracePt t="92805" x="1219200" y="2447925"/>
          <p14:tracePt t="92813" x="1209675" y="2447925"/>
          <p14:tracePt t="92821" x="1201738" y="2447925"/>
          <p14:tracePt t="92837" x="1182688" y="2447925"/>
          <p14:tracePt t="92885" x="1192213" y="2447925"/>
          <p14:tracePt t="92893" x="1201738" y="2447925"/>
          <p14:tracePt t="92903" x="1219200" y="2447925"/>
          <p14:tracePt t="92920" x="1246188" y="2447925"/>
          <p14:tracePt t="92937" x="1255713" y="2447925"/>
          <p14:tracePt t="92970" x="1236663" y="2438400"/>
          <p14:tracePt t="92987" x="1147763" y="2420938"/>
          <p14:tracePt t="93003" x="1057275" y="2420938"/>
          <p14:tracePt t="93020" x="1012825" y="2411413"/>
          <p14:tracePt t="93037" x="995363" y="2411413"/>
          <p14:tracePt t="93117" x="985838" y="2411413"/>
          <p14:tracePt t="93141" x="977900" y="2411413"/>
          <p14:tracePt t="93149" x="968375" y="2411413"/>
          <p14:tracePt t="93157" x="958850" y="2411413"/>
          <p14:tracePt t="93170" x="941388" y="2411413"/>
          <p14:tracePt t="93187" x="896938" y="2411413"/>
          <p14:tracePt t="93203" x="860425" y="2411413"/>
          <p14:tracePt t="93205" x="842963" y="2411413"/>
          <p14:tracePt t="93220" x="825500" y="2411413"/>
          <p14:tracePt t="93237" x="752475" y="2411413"/>
          <p14:tracePt t="93253" x="744538" y="2411413"/>
          <p14:tracePt t="93270" x="735013" y="2411413"/>
          <p14:tracePt t="93287" x="725488" y="2411413"/>
          <p14:tracePt t="93320" x="717550" y="2411413"/>
          <p14:tracePt t="93341" x="698500" y="2411413"/>
          <p14:tracePt t="93365" x="690563" y="2411413"/>
          <p14:tracePt t="93373" x="681038" y="2401888"/>
          <p14:tracePt t="93387" x="673100" y="2401888"/>
          <p14:tracePt t="93404" x="663575" y="2393950"/>
          <p14:tracePt t="93420" x="646113" y="2393950"/>
          <p14:tracePt t="93437" x="636588" y="2393950"/>
          <p14:tracePt t="93453" x="627063" y="2393950"/>
          <p14:tracePt t="93485" x="609600" y="2384425"/>
          <p14:tracePt t="93541" x="600075" y="2374900"/>
          <p14:tracePt t="93557" x="592138" y="2357438"/>
          <p14:tracePt t="93565" x="582613" y="2357438"/>
          <p14:tracePt t="93573" x="582613" y="2349500"/>
          <p14:tracePt t="93589" x="565150" y="2349500"/>
          <p14:tracePt t="93605" x="565150" y="2339975"/>
          <p14:tracePt t="93629" x="555625" y="2330450"/>
          <p14:tracePt t="93653" x="555625" y="2322513"/>
          <p14:tracePt t="93661" x="546100" y="2312988"/>
          <p14:tracePt t="93670" x="546100" y="2303463"/>
          <p14:tracePt t="93687" x="538163" y="2295525"/>
          <p14:tracePt t="93703" x="538163" y="2276475"/>
          <p14:tracePt t="93720" x="528638" y="2268538"/>
          <p14:tracePt t="93737" x="528638" y="2259013"/>
          <p14:tracePt t="93754" x="528638" y="2222500"/>
          <p14:tracePt t="93770" x="520700" y="2178050"/>
          <p14:tracePt t="93787" x="511175" y="2133600"/>
          <p14:tracePt t="93804" x="511175" y="2070100"/>
          <p14:tracePt t="93821" x="511175" y="1981200"/>
          <p14:tracePt t="93837" x="511175" y="1927225"/>
          <p14:tracePt t="93853" x="528638" y="1873250"/>
          <p14:tracePt t="93870" x="538163" y="1819275"/>
          <p14:tracePt t="93887" x="555625" y="1784350"/>
          <p14:tracePt t="93903" x="573088" y="1730375"/>
          <p14:tracePt t="93920" x="592138" y="1693863"/>
          <p14:tracePt t="93937" x="627063" y="1631950"/>
          <p14:tracePt t="93953" x="654050" y="1595438"/>
          <p14:tracePt t="93970" x="681038" y="1560513"/>
          <p14:tracePt t="93987" x="708025" y="1533525"/>
          <p14:tracePt t="94004" x="725488" y="1524000"/>
          <p14:tracePt t="94021" x="798513" y="1506538"/>
          <p14:tracePt t="94037" x="850900" y="1497013"/>
          <p14:tracePt t="94053" x="931863" y="1487488"/>
          <p14:tracePt t="94070" x="1049338" y="1470025"/>
          <p14:tracePt t="94087" x="1120775" y="1460500"/>
          <p14:tracePt t="94103" x="1201738" y="1452563"/>
          <p14:tracePt t="94120" x="1282700" y="1443038"/>
          <p14:tracePt t="94137" x="1354138" y="1425575"/>
          <p14:tracePt t="94153" x="1425575" y="1398588"/>
          <p14:tracePt t="94170" x="1487488" y="1389063"/>
          <p14:tracePt t="94187" x="1560513" y="1371600"/>
          <p14:tracePt t="94203" x="1658938" y="1344613"/>
          <p14:tracePt t="94205" x="1720850" y="1335088"/>
          <p14:tracePt t="94221" x="1855788" y="1317625"/>
          <p14:tracePt t="94237" x="1963738" y="1300163"/>
          <p14:tracePt t="94254" x="2062163" y="1282700"/>
          <p14:tracePt t="94270" x="2143125" y="1263650"/>
          <p14:tracePt t="94287" x="2214563" y="1246188"/>
          <p14:tracePt t="94304" x="2268538" y="1236663"/>
          <p14:tracePt t="94320" x="2357438" y="1228725"/>
          <p14:tracePt t="94337" x="2465388" y="1219200"/>
          <p14:tracePt t="94354" x="2554288" y="1192213"/>
          <p14:tracePt t="94370" x="2617788" y="1174750"/>
          <p14:tracePt t="94387" x="2654300" y="1165225"/>
          <p14:tracePt t="94404" x="2679700" y="1155700"/>
          <p14:tracePt t="94421" x="2689225" y="1155700"/>
          <p14:tracePt t="94437" x="2706688" y="1147763"/>
          <p14:tracePt t="94453" x="2733675" y="1138238"/>
          <p14:tracePt t="94470" x="2779713" y="1120775"/>
          <p14:tracePt t="94487" x="2832100" y="1111250"/>
          <p14:tracePt t="94504" x="2886075" y="1093788"/>
          <p14:tracePt t="94520" x="2932113" y="1093788"/>
          <p14:tracePt t="94537" x="2940050" y="1084263"/>
          <p14:tracePt t="94570" x="2959100" y="1076325"/>
          <p14:tracePt t="94637" x="2949575" y="1066800"/>
          <p14:tracePt t="94645" x="2940050" y="1066800"/>
          <p14:tracePt t="94653" x="2895600" y="1057275"/>
          <p14:tracePt t="94670" x="2832100" y="1039813"/>
          <p14:tracePt t="94687" x="2770188" y="1030288"/>
          <p14:tracePt t="94704" x="2760663" y="1030288"/>
          <p14:tracePt t="94757" x="2752725" y="1030288"/>
          <p14:tracePt t="94781" x="2752725" y="1022350"/>
          <p14:tracePt t="94789" x="2770188" y="1022350"/>
          <p14:tracePt t="94797" x="2797175" y="1022350"/>
          <p14:tracePt t="94805" x="2824163" y="1022350"/>
          <p14:tracePt t="94821" x="2895600" y="1022350"/>
          <p14:tracePt t="94837" x="2959100" y="1022350"/>
          <p14:tracePt t="94854" x="2994025" y="1012825"/>
          <p14:tracePt t="94870" x="3003550" y="1012825"/>
          <p14:tracePt t="94933" x="2984500" y="1012825"/>
          <p14:tracePt t="94941" x="2976563" y="1012825"/>
          <p14:tracePt t="94949" x="2949575" y="1012825"/>
          <p14:tracePt t="94957" x="2932113" y="1012825"/>
          <p14:tracePt t="94970" x="2913063" y="1012825"/>
          <p14:tracePt t="94987" x="2878138" y="1012825"/>
          <p14:tracePt t="95004" x="2859088" y="1003300"/>
          <p14:tracePt t="95037" x="2851150" y="995363"/>
          <p14:tracePt t="95054" x="2868613" y="995363"/>
          <p14:tracePt t="95070" x="2905125" y="995363"/>
          <p14:tracePt t="95087" x="2967038" y="995363"/>
          <p14:tracePt t="95104" x="3003550" y="995363"/>
          <p14:tracePt t="95120" x="3021013" y="995363"/>
          <p14:tracePt t="95205" x="3003550" y="995363"/>
          <p14:tracePt t="95213" x="2994025" y="995363"/>
          <p14:tracePt t="95221" x="2976563" y="995363"/>
          <p14:tracePt t="95237" x="2949575" y="985838"/>
          <p14:tracePt t="95254" x="2949575" y="977900"/>
          <p14:tracePt t="95293" x="2976563" y="977900"/>
          <p14:tracePt t="95304" x="2994025" y="977900"/>
          <p14:tracePt t="95320" x="3074988" y="977900"/>
          <p14:tracePt t="95337" x="3119438" y="977900"/>
          <p14:tracePt t="95354" x="3146425" y="977900"/>
          <p14:tracePt t="95370" x="3155950" y="977900"/>
          <p14:tracePt t="95429" x="3146425" y="977900"/>
          <p14:tracePt t="95437" x="3128963" y="977900"/>
          <p14:tracePt t="95445" x="3092450" y="977900"/>
          <p14:tracePt t="95454" x="3057525" y="968375"/>
          <p14:tracePt t="95470" x="3021013" y="968375"/>
          <p14:tracePt t="95549" x="3030538" y="968375"/>
          <p14:tracePt t="95557" x="3048000" y="968375"/>
          <p14:tracePt t="95565" x="3074988" y="968375"/>
          <p14:tracePt t="95637" x="3065463" y="968375"/>
          <p14:tracePt t="95645" x="3048000" y="968375"/>
          <p14:tracePt t="95654" x="3021013" y="968375"/>
          <p14:tracePt t="95670" x="3003550" y="968375"/>
          <p14:tracePt t="95789" x="2994025" y="968375"/>
          <p14:tracePt t="95797" x="2984500" y="968375"/>
          <p14:tracePt t="95806" x="2967038" y="968375"/>
          <p14:tracePt t="95821" x="2940050" y="968375"/>
          <p14:tracePt t="95837" x="2932113" y="968375"/>
          <p14:tracePt t="95917" x="2922588" y="968375"/>
          <p14:tracePt t="95981" x="2913063" y="968375"/>
          <p14:tracePt t="95989" x="2905125" y="968375"/>
          <p14:tracePt t="95997" x="2886075" y="968375"/>
          <p14:tracePt t="96013" x="2878138" y="968375"/>
          <p14:tracePt t="96021" x="2859088" y="977900"/>
          <p14:tracePt t="96037" x="2841625" y="977900"/>
          <p14:tracePt t="96054" x="2832100" y="977900"/>
          <p14:tracePt t="96141" x="2841625" y="977900"/>
          <p14:tracePt t="96149" x="2868613" y="985838"/>
          <p14:tracePt t="96157" x="2913063" y="995363"/>
          <p14:tracePt t="96170" x="2959100" y="1003300"/>
          <p14:tracePt t="96187" x="3011488" y="1012825"/>
          <p14:tracePt t="96204" x="3057525" y="1022350"/>
          <p14:tracePt t="96205" x="3065463" y="1022350"/>
          <p14:tracePt t="96221" x="3074988" y="1022350"/>
          <p14:tracePt t="96581" x="3065463" y="1022350"/>
          <p14:tracePt t="96589" x="3048000" y="1022350"/>
          <p14:tracePt t="96597" x="3030538" y="1022350"/>
          <p14:tracePt t="96605" x="3021013" y="1022350"/>
          <p14:tracePt t="96621" x="2994025" y="1012825"/>
          <p14:tracePt t="96637" x="2976563" y="1012825"/>
          <p14:tracePt t="96654" x="2967038" y="1012825"/>
          <p14:tracePt t="96671" x="2959100" y="1012825"/>
          <p14:tracePt t="96687" x="2940050" y="1012825"/>
          <p14:tracePt t="96704" x="2932113" y="1012825"/>
          <p14:tracePt t="96741" x="2922588" y="1012825"/>
          <p14:tracePt t="96773" x="2922588" y="1022350"/>
          <p14:tracePt t="96805" x="2940050" y="1030288"/>
          <p14:tracePt t="96813" x="2967038" y="1030288"/>
          <p14:tracePt t="96822" x="2994025" y="1030288"/>
          <p14:tracePt t="96837" x="3065463" y="1030288"/>
          <p14:tracePt t="96854" x="3111500" y="1030288"/>
          <p14:tracePt t="96871" x="3136900" y="1030288"/>
          <p14:tracePt t="96949" x="3092450" y="1022350"/>
          <p14:tracePt t="96957" x="3038475" y="1012825"/>
          <p14:tracePt t="96965" x="2976563" y="995363"/>
          <p14:tracePt t="96973" x="2913063" y="985838"/>
          <p14:tracePt t="96987" x="2851150" y="968375"/>
          <p14:tracePt t="97004" x="2787650" y="941388"/>
          <p14:tracePt t="97021" x="2770188" y="941388"/>
          <p14:tracePt t="97245" x="2760663" y="941388"/>
          <p14:tracePt t="97261" x="2752725" y="941388"/>
          <p14:tracePt t="97277" x="2743200" y="941388"/>
          <p14:tracePt t="97293" x="2733675" y="941388"/>
          <p14:tracePt t="97325" x="2725738" y="941388"/>
          <p14:tracePt t="97461" x="2733675" y="941388"/>
          <p14:tracePt t="97469" x="2760663" y="958850"/>
          <p14:tracePt t="97477" x="2779713" y="958850"/>
          <p14:tracePt t="97487" x="2806700" y="958850"/>
          <p14:tracePt t="97504" x="2832100" y="968375"/>
          <p14:tracePt t="97521" x="2851150" y="968375"/>
          <p14:tracePt t="97538" x="2859088" y="968375"/>
          <p14:tracePt t="97581" x="2868613" y="968375"/>
          <p14:tracePt t="97677" x="2859088" y="968375"/>
          <p14:tracePt t="97685" x="2851150" y="968375"/>
          <p14:tracePt t="97694" x="2841625" y="968375"/>
          <p14:tracePt t="97704" x="2814638" y="968375"/>
          <p14:tracePt t="97721" x="2787650" y="968375"/>
          <p14:tracePt t="97738" x="2760663" y="968375"/>
          <p14:tracePt t="97754" x="2752725" y="968375"/>
          <p14:tracePt t="97788" x="2743200" y="968375"/>
          <p14:tracePt t="97813" x="2733675" y="968375"/>
          <p14:tracePt t="97845" x="2725738" y="968375"/>
          <p14:tracePt t="97941" x="2716213" y="977900"/>
          <p14:tracePt t="98094" x="2706688" y="985838"/>
          <p14:tracePt t="98117" x="2698750" y="985838"/>
          <p14:tracePt t="98181" x="2689225" y="985838"/>
          <p14:tracePt t="98197" x="2679700" y="985838"/>
          <p14:tracePt t="98221" x="2662238" y="985838"/>
          <p14:tracePt t="98237" x="2654300" y="985838"/>
          <p14:tracePt t="98245" x="2644775" y="985838"/>
          <p14:tracePt t="98254" x="2627313" y="995363"/>
          <p14:tracePt t="98271" x="2608263" y="995363"/>
          <p14:tracePt t="98288" x="2590800" y="995363"/>
          <p14:tracePt t="98304" x="2573338" y="995363"/>
          <p14:tracePt t="98321" x="2546350" y="995363"/>
          <p14:tracePt t="98338" x="2527300" y="995363"/>
          <p14:tracePt t="98354" x="2501900" y="995363"/>
          <p14:tracePt t="98371" x="2447925" y="995363"/>
          <p14:tracePt t="98388" x="2393950" y="995363"/>
          <p14:tracePt t="98405" x="2339975" y="995363"/>
          <p14:tracePt t="98421" x="2286000" y="995363"/>
          <p14:tracePt t="98438" x="2259013" y="995363"/>
          <p14:tracePt t="98454" x="2214563" y="995363"/>
          <p14:tracePt t="98471" x="2170113" y="995363"/>
          <p14:tracePt t="98488" x="2124075" y="995363"/>
          <p14:tracePt t="98504" x="2079625" y="995363"/>
          <p14:tracePt t="98521" x="2052638" y="995363"/>
          <p14:tracePt t="98538" x="2025650" y="985838"/>
          <p14:tracePt t="98554" x="1990725" y="985838"/>
          <p14:tracePt t="98571" x="1971675" y="977900"/>
          <p14:tracePt t="98588" x="1927225" y="977900"/>
          <p14:tracePt t="98604" x="1892300" y="977900"/>
          <p14:tracePt t="98622" x="1838325" y="968375"/>
          <p14:tracePt t="98638" x="1801813" y="968375"/>
          <p14:tracePt t="98655" x="1784350" y="968375"/>
          <p14:tracePt t="98671" x="1765300" y="968375"/>
          <p14:tracePt t="98688" x="1757363" y="968375"/>
          <p14:tracePt t="98704" x="1730375" y="968375"/>
          <p14:tracePt t="98721" x="1712913" y="958850"/>
          <p14:tracePt t="98738" x="1676400" y="958850"/>
          <p14:tracePt t="98754" x="1631950" y="958850"/>
          <p14:tracePt t="98771" x="1587500" y="958850"/>
          <p14:tracePt t="98788" x="1541463" y="958850"/>
          <p14:tracePt t="98804" x="1506538" y="958850"/>
          <p14:tracePt t="98822" x="1425575" y="950913"/>
          <p14:tracePt t="98838" x="1362075" y="941388"/>
          <p14:tracePt t="98854" x="1317625" y="941388"/>
          <p14:tracePt t="98871" x="1273175" y="941388"/>
          <p14:tracePt t="98888" x="1246188" y="941388"/>
          <p14:tracePt t="98904" x="1219200" y="941388"/>
          <p14:tracePt t="98921" x="1192213" y="941388"/>
          <p14:tracePt t="98938" x="1138238" y="941388"/>
          <p14:tracePt t="98954" x="1084263" y="941388"/>
          <p14:tracePt t="98971" x="1030288" y="941388"/>
          <p14:tracePt t="98988" x="977900" y="941388"/>
          <p14:tracePt t="99004" x="941388" y="941388"/>
          <p14:tracePt t="99022" x="904875" y="941388"/>
          <p14:tracePt t="99038" x="877888" y="941388"/>
          <p14:tracePt t="99054" x="850900" y="941388"/>
          <p14:tracePt t="99071" x="833438" y="941388"/>
          <p14:tracePt t="99088" x="806450" y="941388"/>
          <p14:tracePt t="99104" x="779463" y="941388"/>
          <p14:tracePt t="99121" x="762000" y="950913"/>
          <p14:tracePt t="99138" x="725488" y="958850"/>
          <p14:tracePt t="99155" x="708025" y="977900"/>
          <p14:tracePt t="99171" x="690563" y="985838"/>
          <p14:tracePt t="99188" x="673100" y="995363"/>
          <p14:tracePt t="99204" x="646113" y="1012825"/>
          <p14:tracePt t="99206" x="646113" y="1022350"/>
          <p14:tracePt t="99221" x="627063" y="1039813"/>
          <p14:tracePt t="99238" x="600075" y="1066800"/>
          <p14:tracePt t="99254" x="573088" y="1093788"/>
          <p14:tracePt t="99271" x="528638" y="1130300"/>
          <p14:tracePt t="99288" x="501650" y="1155700"/>
          <p14:tracePt t="99304" x="466725" y="1192213"/>
          <p14:tracePt t="99321" x="439738" y="1219200"/>
          <p14:tracePt t="99338" x="420688" y="1246188"/>
          <p14:tracePt t="99355" x="403225" y="1273175"/>
          <p14:tracePt t="99371" x="403225" y="1308100"/>
          <p14:tracePt t="99388" x="393700" y="1344613"/>
          <p14:tracePt t="99405" x="393700" y="1381125"/>
          <p14:tracePt t="99422" x="385763" y="1416050"/>
          <p14:tracePt t="99438" x="376238" y="1443038"/>
          <p14:tracePt t="99455" x="376238" y="1470025"/>
          <p14:tracePt t="99471" x="376238" y="1524000"/>
          <p14:tracePt t="99488" x="376238" y="1560513"/>
          <p14:tracePt t="99504" x="376238" y="1612900"/>
          <p14:tracePt t="99521" x="376238" y="1649413"/>
          <p14:tracePt t="99538" x="376238" y="1685925"/>
          <p14:tracePt t="99555" x="385763" y="1712913"/>
          <p14:tracePt t="99571" x="385763" y="1747838"/>
          <p14:tracePt t="99588" x="393700" y="1801813"/>
          <p14:tracePt t="99605" x="403225" y="1846263"/>
          <p14:tracePt t="99621" x="412750" y="1909763"/>
          <p14:tracePt t="99638" x="412750" y="1944688"/>
          <p14:tracePt t="99654" x="430213" y="1981200"/>
          <p14:tracePt t="99671" x="430213" y="2008188"/>
          <p14:tracePt t="99688" x="447675" y="2044700"/>
          <p14:tracePt t="99704" x="457200" y="2070100"/>
          <p14:tracePt t="99721" x="466725" y="2089150"/>
          <p14:tracePt t="99738" x="474663" y="2106613"/>
          <p14:tracePt t="99755" x="474663" y="2124075"/>
          <p14:tracePt t="99771" x="493713" y="2143125"/>
          <p14:tracePt t="99788" x="501650" y="2178050"/>
          <p14:tracePt t="99805" x="511175" y="2197100"/>
          <p14:tracePt t="99821" x="528638" y="2214563"/>
          <p14:tracePt t="99838" x="538163" y="2232025"/>
          <p14:tracePt t="99855" x="538163" y="2241550"/>
          <p14:tracePt t="99871" x="555625" y="2249488"/>
          <p14:tracePt t="99888" x="573088" y="2259013"/>
          <p14:tracePt t="99905" x="609600" y="2276475"/>
          <p14:tracePt t="99921" x="654050" y="2286000"/>
          <p14:tracePt t="99938" x="698500" y="2286000"/>
          <p14:tracePt t="99955" x="717550" y="2295525"/>
          <p14:tracePt t="99971" x="725488" y="2295525"/>
          <p14:tracePt t="100014" x="735013" y="2303463"/>
          <p14:tracePt t="100030" x="735013" y="2312988"/>
          <p14:tracePt t="100038" x="735013" y="2330450"/>
          <p14:tracePt t="100054" x="690563" y="2339975"/>
          <p14:tracePt t="100071" x="646113" y="2357438"/>
          <p14:tracePt t="100088" x="627063" y="2357438"/>
          <p14:tracePt t="100104" x="609600" y="2366963"/>
          <p14:tracePt t="100121" x="600075" y="2374900"/>
          <p14:tracePt t="100190" x="619125" y="2374900"/>
          <p14:tracePt t="100198" x="646113" y="2374900"/>
          <p14:tracePt t="100206" x="681038" y="2374900"/>
          <p14:tracePt t="100221" x="752475" y="2384425"/>
          <p14:tracePt t="100238" x="815975" y="2401888"/>
          <p14:tracePt t="100255" x="850900" y="2411413"/>
          <p14:tracePt t="100317" x="842963" y="2411413"/>
          <p14:tracePt t="100326" x="815975" y="2411413"/>
          <p14:tracePt t="100334" x="779463" y="2411413"/>
          <p14:tracePt t="100342" x="752475" y="2411413"/>
          <p14:tracePt t="100355" x="725488" y="2411413"/>
          <p14:tracePt t="100371" x="717550" y="2411413"/>
          <p14:tracePt t="100388" x="708025" y="2411413"/>
          <p14:tracePt t="100430" x="725488" y="2411413"/>
          <p14:tracePt t="100438" x="762000" y="2411413"/>
          <p14:tracePt t="100446" x="788988" y="2411413"/>
          <p14:tracePt t="100454" x="833438" y="2411413"/>
          <p14:tracePt t="100471" x="931863" y="2411413"/>
          <p14:tracePt t="100488" x="1003300" y="2411413"/>
          <p14:tracePt t="100505" x="1030288" y="2411413"/>
          <p14:tracePt t="100566" x="1022350" y="2411413"/>
          <p14:tracePt t="100574" x="1012825" y="2401888"/>
          <p14:tracePt t="100582" x="985838" y="2401888"/>
          <p14:tracePt t="100590" x="977900" y="2401888"/>
          <p14:tracePt t="100605" x="958850" y="2401888"/>
          <p14:tracePt t="100646" x="968375" y="2401888"/>
          <p14:tracePt t="100654" x="995363" y="2401888"/>
          <p14:tracePt t="100662" x="1030288" y="2401888"/>
          <p14:tracePt t="100671" x="1066800" y="2401888"/>
          <p14:tracePt t="100688" x="1147763" y="2401888"/>
          <p14:tracePt t="100705" x="1209675" y="2401888"/>
          <p14:tracePt t="100721" x="1236663" y="2401888"/>
          <p14:tracePt t="100774" x="1228725" y="2401888"/>
          <p14:tracePt t="100782" x="1201738" y="2401888"/>
          <p14:tracePt t="100790" x="1174750" y="2401888"/>
          <p14:tracePt t="100805" x="1155700" y="2401888"/>
          <p14:tracePt t="100821" x="1138238" y="2401888"/>
          <p14:tracePt t="100862" x="1155700" y="2401888"/>
          <p14:tracePt t="100871" x="1201738" y="2401888"/>
          <p14:tracePt t="100888" x="1273175" y="2411413"/>
          <p14:tracePt t="100905" x="1371600" y="2411413"/>
          <p14:tracePt t="100921" x="1416050" y="2420938"/>
          <p14:tracePt t="100974" x="1408113" y="2420938"/>
          <p14:tracePt t="100982" x="1398588" y="2420938"/>
          <p14:tracePt t="100990" x="1381125" y="2420938"/>
          <p14:tracePt t="101005" x="1362075" y="2420938"/>
          <p14:tracePt t="101054" x="1371600" y="2420938"/>
          <p14:tracePt t="101062" x="1389063" y="2420938"/>
          <p14:tracePt t="101071" x="1408113" y="2428875"/>
          <p14:tracePt t="101088" x="1443038" y="2428875"/>
          <p14:tracePt t="101166" x="1435100" y="2428875"/>
          <p14:tracePt t="101182" x="1425575" y="2428875"/>
          <p14:tracePt t="101238" x="1452563" y="2428875"/>
          <p14:tracePt t="101246" x="1470025" y="2428875"/>
          <p14:tracePt t="101255" x="1487488" y="2428875"/>
          <p14:tracePt t="101271" x="1497013" y="2438400"/>
          <p14:tracePt t="101288" x="1506538" y="2447925"/>
          <p14:tracePt t="101310" x="1497013" y="2447925"/>
          <p14:tracePt t="101321" x="1487488" y="2447925"/>
          <p14:tracePt t="101462" x="1479550" y="2447925"/>
          <p14:tracePt t="101478" x="1479550" y="2455863"/>
          <p14:tracePt t="101510" x="1479550" y="2465388"/>
          <p14:tracePt t="101782" x="1479550" y="2474913"/>
          <p14:tracePt t="101790" x="1497013" y="2474913"/>
          <p14:tracePt t="101798" x="1506538" y="2474913"/>
          <p14:tracePt t="101806" x="1533525" y="2474913"/>
          <p14:tracePt t="101821" x="1550988" y="2474913"/>
          <p14:tracePt t="101838" x="1560513" y="2482850"/>
          <p14:tracePt t="101855" x="1577975" y="2482850"/>
          <p14:tracePt t="101888" x="1587500" y="2482850"/>
          <p14:tracePt t="101905" x="1604963" y="2482850"/>
          <p14:tracePt t="101922" x="1622425" y="2482850"/>
          <p14:tracePt t="101938" x="1649413" y="2482850"/>
          <p14:tracePt t="101955" x="1666875" y="2482850"/>
          <p14:tracePt t="101972" x="1693863" y="2482850"/>
          <p14:tracePt t="101988" x="1730375" y="2482850"/>
          <p14:tracePt t="102005" x="1747838" y="2482850"/>
          <p14:tracePt t="102022" x="1765300" y="2482850"/>
          <p14:tracePt t="102055" x="1774825" y="2482850"/>
          <p14:tracePt t="102072" x="1784350" y="2465388"/>
          <p14:tracePt t="102088" x="1792288" y="2455863"/>
          <p14:tracePt t="102105" x="1819275" y="2438400"/>
          <p14:tracePt t="102122" x="1865313" y="2393950"/>
          <p14:tracePt t="102138" x="1892300" y="2339975"/>
          <p14:tracePt t="102155" x="1917700" y="2303463"/>
          <p14:tracePt t="102172" x="1917700" y="2295525"/>
          <p14:tracePt t="102189" x="1936750" y="2276475"/>
          <p14:tracePt t="102205" x="1963738" y="2249488"/>
          <p14:tracePt t="102207" x="1981200" y="2222500"/>
          <p14:tracePt t="102222" x="2008188" y="2178050"/>
          <p14:tracePt t="102238" x="2052638" y="2133600"/>
          <p14:tracePt t="102255" x="2097088" y="2097088"/>
          <p14:tracePt t="102272" x="2143125" y="2079625"/>
          <p14:tracePt t="102288" x="2214563" y="2079625"/>
          <p14:tracePt t="102305" x="2312988" y="2079625"/>
          <p14:tracePt t="102322" x="2420938" y="2079625"/>
          <p14:tracePt t="102338" x="2501900" y="2079625"/>
          <p14:tracePt t="102355" x="2573338" y="2079625"/>
          <p14:tracePt t="102372" x="2644775" y="2079625"/>
          <p14:tracePt t="102388" x="2743200" y="2079625"/>
          <p14:tracePt t="102406" x="2859088" y="2079625"/>
          <p14:tracePt t="102422" x="3101975" y="2079625"/>
          <p14:tracePt t="102438" x="3236913" y="2079625"/>
          <p14:tracePt t="102455" x="3335338" y="2089150"/>
          <p14:tracePt t="102472" x="3370263" y="2097088"/>
          <p14:tracePt t="102510" x="3379788" y="2106613"/>
          <p14:tracePt t="102526" x="3389313" y="2116138"/>
          <p14:tracePt t="102542" x="3397250" y="2116138"/>
          <p14:tracePt t="102558" x="3397250" y="2124075"/>
          <p14:tracePt t="102572" x="3397250" y="2133600"/>
          <p14:tracePt t="102589" x="3397250" y="2143125"/>
          <p14:tracePt t="102605" x="3397250" y="2178050"/>
          <p14:tracePt t="102622" x="3397250" y="2232025"/>
          <p14:tracePt t="102638" x="3397250" y="2249488"/>
          <p14:tracePt t="102655" x="3406775" y="2259013"/>
          <p14:tracePt t="102718" x="3406775" y="2268538"/>
          <p14:tracePt t="102726" x="3397250" y="2276475"/>
          <p14:tracePt t="102734" x="3389313" y="2286000"/>
          <p14:tracePt t="102742" x="3370263" y="2303463"/>
          <p14:tracePt t="102755" x="3352800" y="2312988"/>
          <p14:tracePt t="102772" x="3281363" y="2349500"/>
          <p14:tracePt t="102789" x="3209925" y="2374900"/>
          <p14:tracePt t="102805" x="3146425" y="2401888"/>
          <p14:tracePt t="102822" x="3065463" y="2411413"/>
          <p14:tracePt t="102838" x="3011488" y="2420938"/>
          <p14:tracePt t="102855" x="2949575" y="2428875"/>
          <p14:tracePt t="102872" x="2859088" y="2447925"/>
          <p14:tracePt t="102888" x="2752725" y="2447925"/>
          <p14:tracePt t="102905" x="2617788" y="2447925"/>
          <p14:tracePt t="102922" x="2501900" y="2447925"/>
          <p14:tracePt t="102938" x="2393950" y="2447925"/>
          <p14:tracePt t="102955" x="2312988" y="2447925"/>
          <p14:tracePt t="102972" x="2276475" y="2447925"/>
          <p14:tracePt t="102988" x="2241550" y="2447925"/>
          <p14:tracePt t="103005" x="2197100" y="2438400"/>
          <p14:tracePt t="103022" x="2151063" y="2428875"/>
          <p14:tracePt t="103038" x="2124075" y="2420938"/>
          <p14:tracePt t="103055" x="2116138" y="2411413"/>
          <p14:tracePt t="103072" x="2106613" y="2411413"/>
          <p14:tracePt t="103089" x="2106613" y="2401888"/>
          <p14:tracePt t="103122" x="2089150" y="2393950"/>
          <p14:tracePt t="103155" x="2089150" y="2366963"/>
          <p14:tracePt t="103172" x="2089150" y="2349500"/>
          <p14:tracePt t="103188" x="2089150" y="2303463"/>
          <p14:tracePt t="103205" x="2089150" y="2276475"/>
          <p14:tracePt t="103207" x="2089150" y="2259013"/>
          <p14:tracePt t="103222" x="2097088" y="2232025"/>
          <p14:tracePt t="103238" x="2106613" y="2205038"/>
          <p14:tracePt t="103255" x="2124075" y="2187575"/>
          <p14:tracePt t="103272" x="2151063" y="2170113"/>
          <p14:tracePt t="103288" x="2170113" y="2151063"/>
          <p14:tracePt t="103305" x="2205038" y="2133600"/>
          <p14:tracePt t="103322" x="2222500" y="2124075"/>
          <p14:tracePt t="103339" x="2241550" y="2124075"/>
          <p14:tracePt t="103355" x="2259013" y="2116138"/>
          <p14:tracePt t="103372" x="2295525" y="2106613"/>
          <p14:tracePt t="103389" x="2349500" y="2089150"/>
          <p14:tracePt t="103406" x="2393950" y="2079625"/>
          <p14:tracePt t="103422" x="2509838" y="2062163"/>
          <p14:tracePt t="103438" x="2563813" y="2052638"/>
          <p14:tracePt t="103455" x="2627313" y="2044700"/>
          <p14:tracePt t="103472" x="2671763" y="2044700"/>
          <p14:tracePt t="103488" x="2716213" y="2044700"/>
          <p14:tracePt t="103505" x="2733675" y="2044700"/>
          <p14:tracePt t="103522" x="2760663" y="2044700"/>
          <p14:tracePt t="103539" x="2779713" y="2044700"/>
          <p14:tracePt t="103555" x="2806700" y="2044700"/>
          <p14:tracePt t="103572" x="2832100" y="2044700"/>
          <p14:tracePt t="103589" x="2868613" y="2044700"/>
          <p14:tracePt t="103605" x="2905125" y="2044700"/>
          <p14:tracePt t="103622" x="2949575" y="2044700"/>
          <p14:tracePt t="103639" x="2967038" y="2044700"/>
          <p14:tracePt t="103655" x="2994025" y="2044700"/>
          <p14:tracePt t="103672" x="3011488" y="2044700"/>
          <p14:tracePt t="103688" x="3048000" y="2044700"/>
          <p14:tracePt t="103705" x="3074988" y="2044700"/>
          <p14:tracePt t="103722" x="3084513" y="2044700"/>
          <p14:tracePt t="103750" x="3092450" y="2044700"/>
          <p14:tracePt t="103766" x="3101975" y="2052638"/>
          <p14:tracePt t="103774" x="3111500" y="2052638"/>
          <p14:tracePt t="103789" x="3111500" y="2062163"/>
          <p14:tracePt t="103805" x="3128963" y="2062163"/>
          <p14:tracePt t="103822" x="3146425" y="2079625"/>
          <p14:tracePt t="103839" x="3155950" y="2079625"/>
          <p14:tracePt t="103855" x="3163888" y="2089150"/>
          <p14:tracePt t="103872" x="3182938" y="2097088"/>
          <p14:tracePt t="103905" x="3190875" y="2106613"/>
          <p14:tracePt t="103958" x="3200400" y="2106613"/>
          <p14:tracePt t="103998" x="3200400" y="2116138"/>
          <p14:tracePt t="104022" x="3209925" y="2116138"/>
          <p14:tracePt t="104126" x="3227388" y="2124075"/>
          <p14:tracePt t="104142" x="3236913" y="2133600"/>
          <p14:tracePt t="104150" x="3244850" y="2143125"/>
          <p14:tracePt t="104158" x="3254375" y="2151063"/>
          <p14:tracePt t="104172" x="3254375" y="2160588"/>
          <p14:tracePt t="104189" x="3271838" y="2178050"/>
          <p14:tracePt t="104206" x="3281363" y="2187575"/>
          <p14:tracePt t="104222" x="3289300" y="2205038"/>
          <p14:tracePt t="104239" x="3298825" y="2205038"/>
          <p14:tracePt t="104255" x="3308350" y="2214563"/>
          <p14:tracePt t="104272" x="3316288" y="2232025"/>
          <p14:tracePt t="104289" x="3325813" y="2232025"/>
          <p14:tracePt t="104305" x="3325813" y="2241550"/>
          <p14:tracePt t="104322" x="3335338" y="2241550"/>
          <p14:tracePt t="104339" x="3335338" y="2249488"/>
          <p14:tracePt t="104390" x="3343275" y="2249488"/>
          <p14:tracePt t="104430" x="3343275" y="2259013"/>
          <p14:tracePt t="104598" x="3362325" y="2259013"/>
          <p14:tracePt t="104630" x="3370263" y="2259013"/>
          <p14:tracePt t="104646" x="3379788" y="2259013"/>
          <p14:tracePt t="104662" x="3397250" y="2259013"/>
          <p14:tracePt t="104678" x="3406775" y="2268538"/>
          <p14:tracePt t="104694" x="3416300" y="2268538"/>
          <p14:tracePt t="104702" x="3416300" y="2276475"/>
          <p14:tracePt t="104719" x="3424238" y="2276475"/>
          <p14:tracePt t="104742" x="3441700" y="2286000"/>
          <p14:tracePt t="104846" x="3451225" y="2286000"/>
          <p14:tracePt t="105478" x="3460750" y="2286000"/>
          <p14:tracePt t="106654" x="3468688" y="2276475"/>
          <p14:tracePt t="106663" x="3478213" y="2276475"/>
          <p14:tracePt t="106672" x="3487738" y="2268538"/>
          <p14:tracePt t="107015" x="3495675" y="2259013"/>
          <p14:tracePt t="107030" x="3495675" y="2249488"/>
          <p14:tracePt t="108847" x="3495675" y="2259013"/>
          <p14:tracePt t="108959" x="3495675" y="2268538"/>
          <p14:tracePt t="108983" x="3495675" y="2276475"/>
          <p14:tracePt t="109007" x="3487738" y="2286000"/>
          <p14:tracePt t="109023" x="3478213" y="2286000"/>
          <p14:tracePt t="109031" x="3460750" y="2286000"/>
          <p14:tracePt t="109039" x="3441700" y="2295525"/>
          <p14:tracePt t="109056" x="3389313" y="2295525"/>
          <p14:tracePt t="109073" x="3308350" y="2322513"/>
          <p14:tracePt t="109089" x="3217863" y="2349500"/>
          <p14:tracePt t="109106" x="3173413" y="2357438"/>
          <p14:tracePt t="109123" x="3146425" y="2366963"/>
          <p14:tracePt t="109140" x="3128963" y="2366963"/>
          <p14:tracePt t="109156" x="3101975" y="2366963"/>
          <p14:tracePt t="109173" x="3048000" y="2366963"/>
          <p14:tracePt t="109190" x="2976563" y="2366963"/>
          <p14:tracePt t="109207" x="2832100" y="2384425"/>
          <p14:tracePt t="109223" x="2733675" y="2393950"/>
          <p14:tracePt t="109240" x="2689225" y="2401888"/>
          <p14:tracePt t="109256" x="2662238" y="2401888"/>
          <p14:tracePt t="109273" x="2635250" y="2401888"/>
          <p14:tracePt t="109290" x="2617788" y="2401888"/>
          <p14:tracePt t="109306" x="2563813" y="2401888"/>
          <p14:tracePt t="109323" x="2509838" y="2401888"/>
          <p14:tracePt t="109339" x="2474913" y="2401888"/>
          <p14:tracePt t="109356" x="2455863" y="2401888"/>
          <p14:tracePt t="109392" x="2447925" y="2401888"/>
          <p14:tracePt t="109407" x="2438400" y="2401888"/>
          <p14:tracePt t="109423" x="2428875" y="2401888"/>
          <p14:tracePt t="109440" x="2420938" y="2401888"/>
          <p14:tracePt t="109479" x="2420938" y="2393950"/>
          <p14:tracePt t="109487" x="2420938" y="2384425"/>
          <p14:tracePt t="109495" x="2420938" y="2357438"/>
          <p14:tracePt t="109506" x="2420938" y="2339975"/>
          <p14:tracePt t="109523" x="2420938" y="2303463"/>
          <p14:tracePt t="109540" x="2420938" y="2276475"/>
          <p14:tracePt t="109556" x="2420938" y="2259013"/>
          <p14:tracePt t="109573" x="2420938" y="2232025"/>
          <p14:tracePt t="109590" x="2438400" y="2214563"/>
          <p14:tracePt t="109607" x="2482850" y="2170113"/>
          <p14:tracePt t="109623" x="2527300" y="2143125"/>
          <p14:tracePt t="109640" x="2608263" y="2116138"/>
          <p14:tracePt t="109656" x="2706688" y="2089150"/>
          <p14:tracePt t="109673" x="2832100" y="2070100"/>
          <p14:tracePt t="109690" x="2967038" y="2062163"/>
          <p14:tracePt t="109706" x="3065463" y="2062163"/>
          <p14:tracePt t="109723" x="3101975" y="2062163"/>
          <p14:tracePt t="109740" x="3128963" y="2062163"/>
          <p14:tracePt t="109756" x="3163888" y="2070100"/>
          <p14:tracePt t="109773" x="3217863" y="2089150"/>
          <p14:tracePt t="109790" x="3254375" y="2089150"/>
          <p14:tracePt t="109807" x="3325813" y="2116138"/>
          <p14:tracePt t="109823" x="3379788" y="2124075"/>
          <p14:tracePt t="109840" x="3416300" y="2133600"/>
          <p14:tracePt t="109856" x="3433763" y="2143125"/>
          <p14:tracePt t="109873" x="3451225" y="2151063"/>
          <p14:tracePt t="109890" x="3468688" y="2151063"/>
          <p14:tracePt t="109907" x="3505200" y="2160588"/>
          <p14:tracePt t="109923" x="3522663" y="2170113"/>
          <p14:tracePt t="109940" x="3541713" y="2170113"/>
          <p14:tracePt t="109956" x="3549650" y="2170113"/>
          <p14:tracePt t="110127" x="3559175" y="2170113"/>
          <p14:tracePt t="110159" x="3559175" y="2178050"/>
          <p14:tracePt t="110222" x="3559175" y="2187575"/>
          <p14:tracePt t="110239" x="3559175" y="2197100"/>
          <p14:tracePt t="110247" x="3549650" y="2197100"/>
          <p14:tracePt t="110263" x="3532188" y="2205038"/>
          <p14:tracePt t="110273" x="3522663" y="2214563"/>
          <p14:tracePt t="110295" x="3514725" y="2214563"/>
          <p14:tracePt t="110551" x="3514725" y="2222500"/>
          <p14:tracePt t="110591" x="3514725" y="2232025"/>
          <p14:tracePt t="110615" x="3505200" y="2241550"/>
          <p14:tracePt t="110623" x="3505200" y="2249488"/>
          <p14:tracePt t="110639" x="3495675" y="2249488"/>
          <p14:tracePt t="110647" x="3487738" y="2259013"/>
          <p14:tracePt t="110663" x="3478213" y="2268538"/>
          <p14:tracePt t="110673" x="3468688" y="2276475"/>
          <p14:tracePt t="110703" x="3460750" y="2286000"/>
          <p14:tracePt t="110807" x="3460750" y="2276475"/>
          <p14:tracePt t="110815" x="3460750" y="2268538"/>
          <p14:tracePt t="110903" x="3460750" y="2259013"/>
          <p14:tracePt t="110919" x="3468688" y="2249488"/>
          <p14:tracePt t="110935" x="3478213" y="2249488"/>
          <p14:tracePt t="110943" x="3487738" y="2249488"/>
          <p14:tracePt t="110951" x="3495675" y="2241550"/>
          <p14:tracePt t="110959" x="3514725" y="2241550"/>
          <p14:tracePt t="110973" x="3522663" y="2241550"/>
          <p14:tracePt t="110990" x="3549650" y="2232025"/>
          <p14:tracePt t="111007" x="3603625" y="2222500"/>
          <p14:tracePt t="111023" x="3648075" y="2214563"/>
          <p14:tracePt t="111040" x="3675063" y="2214563"/>
          <p14:tracePt t="111057" x="3711575" y="2214563"/>
          <p14:tracePt t="111073" x="3738563" y="2214563"/>
          <p14:tracePt t="111090" x="3765550" y="2214563"/>
          <p14:tracePt t="111107" x="3773488" y="2214563"/>
          <p14:tracePt t="111123" x="3783013" y="2214563"/>
          <p14:tracePt t="111140" x="3792538" y="2214563"/>
          <p14:tracePt t="111157" x="3800475" y="2214563"/>
          <p14:tracePt t="111255" x="3810000" y="2214563"/>
          <p14:tracePt t="111511" x="3800475" y="2214563"/>
          <p14:tracePt t="111519" x="3792538" y="2214563"/>
          <p14:tracePt t="111535" x="3783013" y="2214563"/>
          <p14:tracePt t="111559" x="3773488" y="2205038"/>
          <p14:tracePt t="111583" x="3765550" y="2205038"/>
          <p14:tracePt t="111591" x="3756025" y="2205038"/>
          <p14:tracePt t="111615" x="3746500" y="2205038"/>
          <p14:tracePt t="111647" x="3738563" y="2205038"/>
          <p14:tracePt t="111671" x="3729038" y="2205038"/>
          <p14:tracePt t="111679" x="3721100" y="2205038"/>
          <p14:tracePt t="111751" x="3711575" y="2205038"/>
          <p14:tracePt t="111807" x="3702050" y="2205038"/>
          <p14:tracePt t="111903" x="3694113" y="2205038"/>
          <p14:tracePt t="111935" x="3684588" y="2205038"/>
          <p14:tracePt t="111943" x="3675063" y="2205038"/>
          <p14:tracePt t="111959" x="3667125" y="2205038"/>
          <p14:tracePt t="111967" x="3657600" y="2205038"/>
          <p14:tracePt t="111975" x="3648075" y="2205038"/>
          <p14:tracePt t="111990" x="3630613" y="2205038"/>
          <p14:tracePt t="112007" x="3613150" y="2214563"/>
          <p14:tracePt t="112040" x="3603625" y="2214563"/>
          <p14:tracePt t="112071" x="3594100" y="2222500"/>
          <p14:tracePt t="112111" x="3586163" y="2222500"/>
          <p14:tracePt t="112167" x="3576638" y="2222500"/>
          <p14:tracePt t="112215" x="3568700" y="2222500"/>
          <p14:tracePt t="112239" x="3559175" y="2222500"/>
          <p14:tracePt t="112247" x="3549650" y="2232025"/>
          <p14:tracePt t="112295" x="3541713" y="2232025"/>
          <p14:tracePt t="112399" x="3532188" y="2232025"/>
          <p14:tracePt t="112423" x="3522663" y="2241550"/>
          <p14:tracePt t="112455" x="3514725" y="2249488"/>
          <p14:tracePt t="113239" x="3514725" y="2259013"/>
          <p14:tracePt t="113271" x="3514725" y="2268538"/>
          <p14:tracePt t="113295" x="3514725" y="2276475"/>
          <p14:tracePt t="113943" x="3505200" y="2286000"/>
          <p14:tracePt t="113967" x="3505200" y="2295525"/>
          <p14:tracePt t="113983" x="3495675" y="2295525"/>
          <p14:tracePt t="114991" x="3487738" y="2295525"/>
          <p14:tracePt t="115007" x="3468688" y="2303463"/>
          <p14:tracePt t="115015" x="3451225" y="2303463"/>
          <p14:tracePt t="115024" x="3424238" y="2312988"/>
          <p14:tracePt t="115041" x="3379788" y="2312988"/>
          <p14:tracePt t="115057" x="3343275" y="2322513"/>
          <p14:tracePt t="115074" x="3316288" y="2322513"/>
          <p14:tracePt t="115091" x="3308350" y="2322513"/>
          <p14:tracePt t="115124" x="3298825" y="2330450"/>
          <p14:tracePt t="115141" x="3289300" y="2330450"/>
          <p14:tracePt t="115158" x="3281363" y="2339975"/>
          <p14:tracePt t="115199" x="3271838" y="2339975"/>
          <p14:tracePt t="115319" x="3298825" y="2339975"/>
          <p14:tracePt t="115328" x="3343275" y="2339975"/>
          <p14:tracePt t="115335" x="3389313" y="2339975"/>
          <p14:tracePt t="115343" x="3451225" y="2357438"/>
          <p14:tracePt t="115357" x="3522663" y="2366963"/>
          <p14:tracePt t="115374" x="3613150" y="2366963"/>
          <p14:tracePt t="115392" x="3711575" y="2366963"/>
          <p14:tracePt t="115408" x="3746500" y="2366963"/>
          <p14:tracePt t="115424" x="3756025" y="2366963"/>
          <p14:tracePt t="115559" x="3765550" y="2366963"/>
          <p14:tracePt t="115903" x="3773488" y="2357438"/>
          <p14:tracePt t="115919" x="3783013" y="2349500"/>
          <p14:tracePt t="116351" x="3783013" y="2339975"/>
          <p14:tracePt t="116471" x="3783013" y="2330450"/>
          <p14:tracePt t="116720" x="3783013" y="2322513"/>
          <p14:tracePt t="116735" x="3773488" y="2322513"/>
          <p14:tracePt t="116752" x="3765550" y="2322513"/>
          <p14:tracePt t="116759" x="3765550" y="2312988"/>
          <p14:tracePt t="116831" x="3756025" y="2312988"/>
          <p14:tracePt t="116952" x="3746500" y="2312988"/>
          <p14:tracePt t="116984" x="3738563" y="2312988"/>
          <p14:tracePt t="116999" x="3729038" y="2312988"/>
          <p14:tracePt t="117016" x="3721100" y="2312988"/>
          <p14:tracePt t="117032" x="3711575" y="2312988"/>
          <p14:tracePt t="117040" x="3702050" y="2312988"/>
          <p14:tracePt t="117048" x="3694113" y="2312988"/>
          <p14:tracePt t="117058" x="3684588" y="2312988"/>
          <p14:tracePt t="117074" x="3675063" y="2312988"/>
          <p14:tracePt t="117091" x="3667125" y="2312988"/>
          <p14:tracePt t="117108" x="3648075" y="2312988"/>
          <p14:tracePt t="117124" x="3630613" y="2322513"/>
          <p14:tracePt t="117141" x="3621088" y="2322513"/>
          <p14:tracePt t="117158" x="3603625" y="2322513"/>
          <p14:tracePt t="117174" x="3586163" y="2322513"/>
          <p14:tracePt t="117191" x="3559175" y="2322513"/>
          <p14:tracePt t="117208" x="3549650" y="2322513"/>
          <p14:tracePt t="117225" x="3532188" y="2330450"/>
          <p14:tracePt t="117241" x="3522663" y="2339975"/>
          <p14:tracePt t="117258" x="3505200" y="2339975"/>
          <p14:tracePt t="117328" x="3495675" y="2349500"/>
          <p14:tracePt t="117344" x="3487738" y="2349500"/>
          <p14:tracePt t="117408" x="3468688" y="2349500"/>
          <p14:tracePt t="117448" x="3460750" y="2349500"/>
          <p14:tracePt t="117496" x="3451225" y="2349500"/>
          <p14:tracePt t="117512" x="3441700" y="2349500"/>
          <p14:tracePt t="117520" x="3433763" y="2349500"/>
          <p14:tracePt t="117528" x="3424238" y="2349500"/>
          <p14:tracePt t="117541" x="3416300" y="2349500"/>
          <p14:tracePt t="117558" x="3379788" y="2349500"/>
          <p14:tracePt t="117575" x="3343275" y="2357438"/>
          <p14:tracePt t="117592" x="3217863" y="2374900"/>
          <p14:tracePt t="117608" x="3111500" y="2393950"/>
          <p14:tracePt t="117624" x="2976563" y="2411413"/>
          <p14:tracePt t="117641" x="2851150" y="2428875"/>
          <p14:tracePt t="117658" x="2725738" y="2447925"/>
          <p14:tracePt t="117674" x="2600325" y="2465388"/>
          <p14:tracePt t="117691" x="2509838" y="2482850"/>
          <p14:tracePt t="117708" x="2420938" y="2501900"/>
          <p14:tracePt t="117725" x="2312988" y="2519363"/>
          <p14:tracePt t="117741" x="2160588" y="2536825"/>
          <p14:tracePt t="117758" x="2025650" y="2563813"/>
          <p14:tracePt t="117775" x="1892300" y="2581275"/>
          <p14:tracePt t="117792" x="1801813" y="2617788"/>
          <p14:tracePt t="117808" x="1784350" y="2617788"/>
          <p14:tracePt t="117825" x="1774825" y="2627313"/>
          <p14:tracePt t="117841" x="1765300" y="2635250"/>
          <p14:tracePt t="117858" x="1720850" y="2654300"/>
          <p14:tracePt t="117874" x="1676400" y="2671763"/>
          <p14:tracePt t="117891" x="1631950" y="2679700"/>
          <p14:tracePt t="117908" x="1604963" y="2689225"/>
          <p14:tracePt t="117925" x="1587500" y="2698750"/>
          <p14:tracePt t="117958" x="1577975" y="2698750"/>
          <p14:tracePt t="117975" x="1568450" y="2706688"/>
          <p14:tracePt t="117992" x="1550988" y="2725738"/>
          <p14:tracePt t="118024" x="1533525" y="2733675"/>
          <p14:tracePt t="118088" x="1524000" y="2733675"/>
          <p14:tracePt t="118216" x="1524000" y="2743200"/>
          <p14:tracePt t="118232" x="1524000" y="2752725"/>
          <p14:tracePt t="118248" x="1541463" y="2752725"/>
          <p14:tracePt t="118264" x="1560513" y="2752725"/>
          <p14:tracePt t="118272" x="1568450" y="2760663"/>
          <p14:tracePt t="118280" x="1595438" y="2760663"/>
          <p14:tracePt t="118291" x="1612900" y="2760663"/>
          <p14:tracePt t="118308" x="1658938" y="2770188"/>
          <p14:tracePt t="118325" x="1720850" y="2779713"/>
          <p14:tracePt t="118341" x="1811338" y="2779713"/>
          <p14:tracePt t="118358" x="1909763" y="2779713"/>
          <p14:tracePt t="118375" x="1981200" y="2779713"/>
          <p14:tracePt t="118392" x="2062163" y="2779713"/>
          <p14:tracePt t="118408" x="2079625" y="2779713"/>
          <p14:tracePt t="118425" x="2097088" y="2787650"/>
          <p14:tracePt t="118471" x="2106613" y="2787650"/>
          <p14:tracePt t="118496" x="2116138" y="2787650"/>
          <p14:tracePt t="118600" x="2124075" y="2787650"/>
          <p14:tracePt t="118655" x="2133600" y="2787650"/>
          <p14:tracePt t="118672" x="2143125" y="2787650"/>
          <p14:tracePt t="118680" x="2151063" y="2787650"/>
          <p14:tracePt t="118691" x="2160588" y="2787650"/>
          <p14:tracePt t="118708" x="2178050" y="2787650"/>
          <p14:tracePt t="118725" x="2197100" y="2787650"/>
          <p14:tracePt t="118741" x="2222500" y="2797175"/>
          <p14:tracePt t="118758" x="2232025" y="2797175"/>
          <p14:tracePt t="118775" x="2259013" y="2806700"/>
          <p14:tracePt t="118792" x="2286000" y="2814638"/>
          <p14:tracePt t="118808" x="2295525" y="2814638"/>
          <p14:tracePt t="118841" x="2303463" y="2824163"/>
          <p14:tracePt t="118952" x="2312988" y="2824163"/>
          <p14:tracePt t="118968" x="2322513" y="2824163"/>
          <p14:tracePt t="118976" x="2330450" y="2824163"/>
          <p14:tracePt t="118984" x="2339975" y="2824163"/>
          <p14:tracePt t="119000" x="2357438" y="2824163"/>
          <p14:tracePt t="119008" x="2366963" y="2824163"/>
          <p14:tracePt t="119025" x="2374900" y="2824163"/>
          <p14:tracePt t="119041" x="2384425" y="2824163"/>
          <p14:tracePt t="119080" x="2393950" y="2824163"/>
          <p14:tracePt t="119096" x="2401888" y="2824163"/>
          <p14:tracePt t="119112" x="2411413" y="2824163"/>
          <p14:tracePt t="119120" x="2420938" y="2824163"/>
          <p14:tracePt t="119128" x="2428875" y="2824163"/>
          <p14:tracePt t="119141" x="2447925" y="2824163"/>
          <p14:tracePt t="119158" x="2465388" y="2824163"/>
          <p14:tracePt t="119175" x="2501900" y="2824163"/>
          <p14:tracePt t="119192" x="2581275" y="2824163"/>
          <p14:tracePt t="119208" x="2679700" y="2832100"/>
          <p14:tracePt t="119225" x="2787650" y="2841625"/>
          <p14:tracePt t="119241" x="2913063" y="2841625"/>
          <p14:tracePt t="119258" x="3021013" y="2841625"/>
          <p14:tracePt t="119275" x="3101975" y="2841625"/>
          <p14:tracePt t="119291" x="3155950" y="2841625"/>
          <p14:tracePt t="119308" x="3182938" y="2841625"/>
          <p14:tracePt t="119325" x="3217863" y="2832100"/>
          <p14:tracePt t="119342" x="3254375" y="2824163"/>
          <p14:tracePt t="119358" x="3308350" y="2814638"/>
          <p14:tracePt t="119375" x="3397250" y="2814638"/>
          <p14:tracePt t="119392" x="3487738" y="2814638"/>
          <p14:tracePt t="119408" x="3532188" y="2814638"/>
          <p14:tracePt t="119425" x="3559175" y="2814638"/>
          <p14:tracePt t="119442" x="3594100" y="2814638"/>
          <p14:tracePt t="119458" x="3603625" y="2814638"/>
          <p14:tracePt t="119475" x="3613150" y="2814638"/>
          <p14:tracePt t="119536" x="3621088" y="2814638"/>
          <p14:tracePt t="119783" x="3613150" y="2814638"/>
          <p14:tracePt t="119800" x="3603625" y="2814638"/>
          <p14:tracePt t="119816" x="3594100" y="2814638"/>
          <p14:tracePt t="119824" x="3586163" y="2814638"/>
          <p14:tracePt t="119840" x="3576638" y="2814638"/>
          <p14:tracePt t="119848" x="3568700" y="2814638"/>
          <p14:tracePt t="119880" x="3559175" y="2814638"/>
          <p14:tracePt t="119888" x="3549650" y="2814638"/>
          <p14:tracePt t="119912" x="3541713" y="2814638"/>
          <p14:tracePt t="119920" x="3532188" y="2814638"/>
          <p14:tracePt t="119928" x="3522663" y="2814638"/>
          <p14:tracePt t="119942" x="3514725" y="2814638"/>
          <p14:tracePt t="119958" x="3505200" y="2814638"/>
          <p14:tracePt t="119975" x="3495675" y="2814638"/>
          <p14:tracePt t="119992" x="3487738" y="2814638"/>
          <p14:tracePt t="120008" x="3468688" y="2814638"/>
          <p14:tracePt t="120025" x="3460750" y="2814638"/>
          <p14:tracePt t="120041" x="3433763" y="2814638"/>
          <p14:tracePt t="120058" x="3416300" y="2814638"/>
          <p14:tracePt t="120075" x="3406775" y="2814638"/>
          <p14:tracePt t="120092" x="3389313" y="2814638"/>
          <p14:tracePt t="120125" x="3379788" y="2814638"/>
          <p14:tracePt t="120142" x="3370263" y="2814638"/>
          <p14:tracePt t="120159" x="3352800" y="2814638"/>
          <p14:tracePt t="120175" x="3343275" y="2814638"/>
          <p14:tracePt t="120192" x="3335338" y="2824163"/>
          <p14:tracePt t="120208" x="3316288" y="2824163"/>
          <p14:tracePt t="120225" x="3308350" y="2824163"/>
          <p14:tracePt t="120248" x="3298825" y="2832100"/>
          <p14:tracePt t="120272" x="3289300" y="2832100"/>
          <p14:tracePt t="120280" x="3281363" y="2832100"/>
          <p14:tracePt t="120291" x="3271838" y="2832100"/>
          <p14:tracePt t="120308" x="3263900" y="2832100"/>
          <p14:tracePt t="120325" x="3244850" y="2832100"/>
          <p14:tracePt t="120341" x="3227388" y="2832100"/>
          <p14:tracePt t="120358" x="3217863" y="2832100"/>
          <p14:tracePt t="120375" x="3209925" y="2832100"/>
          <p14:tracePt t="120392" x="3200400" y="2832100"/>
          <p14:tracePt t="120409" x="3190875" y="2832100"/>
          <p14:tracePt t="120442" x="3182938" y="2832100"/>
          <p14:tracePt t="120458" x="3163888" y="2832100"/>
          <p14:tracePt t="120475" x="3146425" y="2832100"/>
          <p14:tracePt t="120496" x="3146425" y="2841625"/>
          <p14:tracePt t="120512" x="3136900" y="2841625"/>
          <p14:tracePt t="120525" x="3128963" y="2841625"/>
          <p14:tracePt t="120542" x="3111500" y="2841625"/>
          <p14:tracePt t="120558" x="3092450" y="2851150"/>
          <p14:tracePt t="120575" x="3084513" y="2851150"/>
          <p14:tracePt t="120592" x="3057525" y="2859088"/>
          <p14:tracePt t="120608" x="3038475" y="2859088"/>
          <p14:tracePt t="120625" x="3030538" y="2859088"/>
          <p14:tracePt t="120642" x="3021013" y="2859088"/>
          <p14:tracePt t="120658" x="3003550" y="2859088"/>
          <p14:tracePt t="120675" x="2994025" y="2859088"/>
          <p14:tracePt t="120692" x="2984500" y="2859088"/>
          <p14:tracePt t="120708" x="2976563" y="2859088"/>
          <p14:tracePt t="120726" x="2967038" y="2859088"/>
          <p14:tracePt t="120742" x="2959100" y="2859088"/>
          <p14:tracePt t="120758" x="2949575" y="2859088"/>
          <p14:tracePt t="120775" x="2932113" y="2859088"/>
          <p14:tracePt t="120792" x="2905125" y="2851150"/>
          <p14:tracePt t="120808" x="2878138" y="2851150"/>
          <p14:tracePt t="120825" x="2859088" y="2841625"/>
          <p14:tracePt t="120842" x="2832100" y="2832100"/>
          <p14:tracePt t="120912" x="2824163" y="2824163"/>
          <p14:tracePt t="120920" x="2814638" y="2824163"/>
          <p14:tracePt t="120936" x="2814638" y="2814638"/>
          <p14:tracePt t="120944" x="2814638" y="2806700"/>
          <p14:tracePt t="120958" x="2814638" y="2797175"/>
          <p14:tracePt t="120975" x="2814638" y="2787650"/>
          <p14:tracePt t="120992" x="2814638" y="2752725"/>
          <p14:tracePt t="121008" x="2832100" y="2733675"/>
          <p14:tracePt t="121025" x="2859088" y="2689225"/>
          <p14:tracePt t="121042" x="2886075" y="2654300"/>
          <p14:tracePt t="121058" x="2895600" y="2644775"/>
          <p14:tracePt t="121075" x="2913063" y="2617788"/>
          <p14:tracePt t="121092" x="2922588" y="2608263"/>
          <p14:tracePt t="121108" x="2940050" y="2600325"/>
          <p14:tracePt t="121125" x="2949575" y="2581275"/>
          <p14:tracePt t="121142" x="2967038" y="2563813"/>
          <p14:tracePt t="121159" x="2994025" y="2554288"/>
          <p14:tracePt t="121175" x="3030538" y="2546350"/>
          <p14:tracePt t="121192" x="3065463" y="2527300"/>
          <p14:tracePt t="121208" x="3101975" y="2527300"/>
          <p14:tracePt t="121225" x="3119438" y="2527300"/>
          <p14:tracePt t="121242" x="3128963" y="2527300"/>
          <p14:tracePt t="121258" x="3136900" y="2527300"/>
          <p14:tracePt t="121275" x="3155950" y="2527300"/>
          <p14:tracePt t="121292" x="3190875" y="2527300"/>
          <p14:tracePt t="121308" x="3227388" y="2546350"/>
          <p14:tracePt t="121325" x="3236913" y="2554288"/>
          <p14:tracePt t="121342" x="3254375" y="2563813"/>
          <p14:tracePt t="121358" x="3254375" y="2573338"/>
          <p14:tracePt t="121375" x="3263900" y="2608263"/>
          <p14:tracePt t="121392" x="3263900" y="2654300"/>
          <p14:tracePt t="121409" x="3263900" y="2679700"/>
          <p14:tracePt t="121425" x="3244850" y="2716213"/>
          <p14:tracePt t="121442" x="3217863" y="2733675"/>
          <p14:tracePt t="121459" x="3182938" y="2770188"/>
          <p14:tracePt t="121475" x="3111500" y="2797175"/>
          <p14:tracePt t="121492" x="3048000" y="2814638"/>
          <p14:tracePt t="121509" x="2994025" y="2814638"/>
          <p14:tracePt t="121525" x="2940050" y="2814638"/>
          <p14:tracePt t="121542" x="2878138" y="2814638"/>
          <p14:tracePt t="121559" x="2841625" y="2814638"/>
          <p14:tracePt t="121575" x="2806700" y="2806700"/>
          <p14:tracePt t="121592" x="2779713" y="2787650"/>
          <p14:tracePt t="121609" x="2779713" y="2752725"/>
          <p14:tracePt t="121625" x="2779713" y="2706688"/>
          <p14:tracePt t="121642" x="2779713" y="2662238"/>
          <p14:tracePt t="121659" x="2806700" y="2627313"/>
          <p14:tracePt t="121675" x="2859088" y="2590800"/>
          <p14:tracePt t="121692" x="2905125" y="2590800"/>
          <p14:tracePt t="121709" x="2949575" y="2590800"/>
          <p14:tracePt t="121725" x="2994025" y="2600325"/>
          <p14:tracePt t="121742" x="3021013" y="2635250"/>
          <p14:tracePt t="121759" x="3038475" y="2662238"/>
          <p14:tracePt t="121775" x="3038475" y="2698750"/>
          <p14:tracePt t="121792" x="3021013" y="2760663"/>
          <p14:tracePt t="121809" x="2959100" y="2770188"/>
          <p14:tracePt t="121825" x="2905125" y="2770188"/>
          <p14:tracePt t="121842" x="2859088" y="2770188"/>
          <p14:tracePt t="121859" x="2851150" y="2760663"/>
          <p14:tracePt t="121875" x="2851150" y="2743200"/>
          <p14:tracePt t="121892" x="2851150" y="2725738"/>
          <p14:tracePt t="121909" x="2868613" y="2689225"/>
          <p14:tracePt t="121925" x="2905125" y="2679700"/>
          <p14:tracePt t="121942" x="2940050" y="2679700"/>
          <p14:tracePt t="121959" x="2959100" y="2679700"/>
          <p14:tracePt t="121975" x="2967038" y="2689225"/>
          <p14:tracePt t="121992" x="2984500" y="2698750"/>
          <p14:tracePt t="122009" x="2984500" y="2706688"/>
          <p14:tracePt t="122025" x="2984500" y="2716213"/>
          <p14:tracePt t="122058" x="2984500" y="2725738"/>
          <p14:tracePt t="122088" x="2984500" y="2733675"/>
          <p14:tracePt t="122152" x="2984500" y="2743200"/>
          <p14:tracePt t="122392" x="2994025" y="2743200"/>
          <p14:tracePt t="122408" x="3011488" y="2752725"/>
          <p14:tracePt t="122480" x="3021013" y="2760663"/>
          <p14:tracePt t="123280" x="3011488" y="2760663"/>
          <p14:tracePt t="123288" x="3003550" y="2760663"/>
          <p14:tracePt t="123305" x="2994025" y="2760663"/>
          <p14:tracePt t="123312" x="2984500" y="2760663"/>
          <p14:tracePt t="123325" x="2976563" y="2760663"/>
          <p14:tracePt t="123342" x="2949575" y="2760663"/>
          <p14:tracePt t="123359" x="2922588" y="2760663"/>
          <p14:tracePt t="123376" x="2878138" y="2760663"/>
          <p14:tracePt t="123392" x="2779713" y="2760663"/>
          <p14:tracePt t="123409" x="2654300" y="2760663"/>
          <p14:tracePt t="123425" x="2509838" y="2760663"/>
          <p14:tracePt t="123442" x="2366963" y="2760663"/>
          <p14:tracePt t="123459" x="2268538" y="2752725"/>
          <p14:tracePt t="123475" x="2205038" y="2752725"/>
          <p14:tracePt t="123492" x="2170113" y="2752725"/>
          <p14:tracePt t="123509" x="2124075" y="2752725"/>
          <p14:tracePt t="123526" x="2097088" y="2752725"/>
          <p14:tracePt t="123542" x="2062163" y="2752725"/>
          <p14:tracePt t="123559" x="2025650" y="2752725"/>
          <p14:tracePt t="123576" x="2008188" y="2752725"/>
          <p14:tracePt t="123592" x="1998663" y="2752725"/>
          <p14:tracePt t="123626" x="1971675" y="2752725"/>
          <p14:tracePt t="123642" x="1944688" y="2752725"/>
          <p14:tracePt t="123659" x="1909763" y="2760663"/>
          <p14:tracePt t="123675" x="1873250" y="2770188"/>
          <p14:tracePt t="123692" x="1846263" y="2770188"/>
          <p14:tracePt t="123709" x="1828800" y="2770188"/>
          <p14:tracePt t="123725" x="1811338" y="2770188"/>
          <p14:tracePt t="123742" x="1784350" y="2770188"/>
          <p14:tracePt t="123759" x="1757363" y="2770188"/>
          <p14:tracePt t="123776" x="1712913" y="2770188"/>
          <p14:tracePt t="123792" x="1649413" y="2770188"/>
          <p14:tracePt t="123809" x="1622425" y="2779713"/>
          <p14:tracePt t="123826" x="1595438" y="2779713"/>
          <p14:tracePt t="123842" x="1568450" y="2787650"/>
          <p14:tracePt t="123859" x="1541463" y="2787650"/>
          <p14:tracePt t="123875" x="1514475" y="2787650"/>
          <p14:tracePt t="123892" x="1487488" y="2787650"/>
          <p14:tracePt t="123909" x="1452563" y="2806700"/>
          <p14:tracePt t="123925" x="1416050" y="2814638"/>
          <p14:tracePt t="123942" x="1389063" y="2814638"/>
          <p14:tracePt t="123959" x="1381125" y="2824163"/>
          <p14:tracePt t="123976" x="1354138" y="2824163"/>
          <p14:tracePt t="123992" x="1335088" y="2832100"/>
          <p14:tracePt t="124072" x="1327150" y="2832100"/>
          <p14:tracePt t="124088" x="1317625" y="2832100"/>
          <p14:tracePt t="124104" x="1308100" y="2832100"/>
          <p14:tracePt t="124120" x="1290638" y="2832100"/>
          <p14:tracePt t="124168" x="1282700" y="2832100"/>
          <p14:tracePt t="124177" x="1273175" y="2832100"/>
          <p14:tracePt t="124208" x="1263650" y="2832100"/>
          <p14:tracePt t="124256" x="1255713" y="2832100"/>
          <p14:tracePt t="125033" x="1263650" y="2832100"/>
          <p14:tracePt t="125049" x="1273175" y="2832100"/>
          <p14:tracePt t="125056" x="1273175" y="2841625"/>
          <p14:tracePt t="125073" x="1282700" y="2841625"/>
          <p14:tracePt t="125097" x="1282700" y="2851150"/>
          <p14:tracePt t="125121" x="1290638" y="2851150"/>
          <p14:tracePt t="125177" x="1300163" y="2851150"/>
          <p14:tracePt t="125225" x="1308100" y="2851150"/>
          <p14:tracePt t="125241" x="1317625" y="2851150"/>
          <p14:tracePt t="125361" x="1327150" y="2851150"/>
          <p14:tracePt t="125401" x="1344613" y="2851150"/>
          <p14:tracePt t="125417" x="1344613" y="2841625"/>
          <p14:tracePt t="125425" x="1344613" y="2832100"/>
          <p14:tracePt t="125441" x="1344613" y="2824163"/>
          <p14:tracePt t="125456" x="1344613" y="2814638"/>
          <p14:tracePt t="125505" x="1354138" y="2806700"/>
          <p14:tracePt t="125529" x="1354138" y="2797175"/>
          <p14:tracePt t="125545" x="1354138" y="2779713"/>
          <p14:tracePt t="125561" x="1362075" y="2770188"/>
          <p14:tracePt t="125577" x="1362075" y="2760663"/>
          <p14:tracePt t="125584" x="1371600" y="2752725"/>
          <p14:tracePt t="125609" x="1381125" y="2743200"/>
          <p14:tracePt t="125625" x="1389063" y="2733675"/>
          <p14:tracePt t="125641" x="1398588" y="2733675"/>
          <p14:tracePt t="125656" x="1408113" y="2733675"/>
          <p14:tracePt t="125673" x="1416050" y="2733675"/>
          <p14:tracePt t="125688" x="1435100" y="2733675"/>
          <p14:tracePt t="125696" x="1443038" y="2733675"/>
          <p14:tracePt t="125709" x="1452563" y="2743200"/>
          <p14:tracePt t="125726" x="1452563" y="2760663"/>
          <p14:tracePt t="125743" x="1452563" y="2787650"/>
          <p14:tracePt t="125759" x="1452563" y="2797175"/>
          <p14:tracePt t="125776" x="1452563" y="2814638"/>
          <p14:tracePt t="125825" x="1443038" y="2814638"/>
          <p14:tracePt t="125841" x="1443038" y="2797175"/>
          <p14:tracePt t="125848" x="1443038" y="2779713"/>
          <p14:tracePt t="125859" x="1443038" y="2770188"/>
          <p14:tracePt t="125876" x="1443038" y="2743200"/>
          <p14:tracePt t="125893" x="1497013" y="2716213"/>
          <p14:tracePt t="125909" x="1560513" y="2716213"/>
          <p14:tracePt t="125926" x="1577975" y="2716213"/>
          <p14:tracePt t="125943" x="1587500" y="2716213"/>
          <p14:tracePt t="125959" x="1587500" y="2733675"/>
          <p14:tracePt t="125976" x="1479550" y="2806700"/>
          <p14:tracePt t="125993" x="1398588" y="2832100"/>
          <p14:tracePt t="126009" x="1381125" y="2832100"/>
          <p14:tracePt t="126026" x="1371600" y="2824163"/>
          <p14:tracePt t="126042" x="1389063" y="2770188"/>
          <p14:tracePt t="126059" x="1435100" y="2716213"/>
          <p14:tracePt t="126076" x="1452563" y="2689225"/>
          <p14:tracePt t="126093" x="1460500" y="2689225"/>
          <p14:tracePt t="126126" x="1452563" y="2706688"/>
          <p14:tracePt t="126143" x="1435100" y="2743200"/>
          <p14:tracePt t="126160" x="1435100" y="2752725"/>
          <p14:tracePt t="126176" x="1435100" y="2760663"/>
          <p14:tracePt t="126217" x="1435100" y="2752725"/>
          <p14:tracePt t="126233" x="1435100" y="2743200"/>
          <p14:tracePt t="126257" x="1435100" y="2733675"/>
          <p14:tracePt t="126313" x="1435100" y="2725738"/>
          <p14:tracePt t="126329" x="1435100" y="2716213"/>
          <p14:tracePt t="126401" x="1443038" y="2706688"/>
          <p14:tracePt t="126409" x="1452563" y="2698750"/>
          <p14:tracePt t="126417" x="1487488" y="2679700"/>
          <p14:tracePt t="126426" x="1524000" y="2671763"/>
          <p14:tracePt t="126443" x="1604963" y="2635250"/>
          <p14:tracePt t="126459" x="1712913" y="2600325"/>
          <p14:tracePt t="126476" x="1784350" y="2581275"/>
          <p14:tracePt t="126493" x="1855788" y="2573338"/>
          <p14:tracePt t="126509" x="1909763" y="2563813"/>
          <p14:tracePt t="126526" x="1936750" y="2554288"/>
          <p14:tracePt t="126543" x="1954213" y="2554288"/>
          <p14:tracePt t="126559" x="1963738" y="2554288"/>
          <p14:tracePt t="126576" x="1971675" y="2554288"/>
          <p14:tracePt t="126593" x="1981200" y="2554288"/>
          <p14:tracePt t="126626" x="1990725" y="2554288"/>
          <p14:tracePt t="126649" x="1998663" y="2554288"/>
          <p14:tracePt t="126659" x="2008188" y="2554288"/>
          <p14:tracePt t="126676" x="2017713" y="2563813"/>
          <p14:tracePt t="126693" x="2044700" y="2581275"/>
          <p14:tracePt t="126709" x="2052638" y="2590800"/>
          <p14:tracePt t="126726" x="2070100" y="2590800"/>
          <p14:tracePt t="126743" x="2089150" y="2600325"/>
          <p14:tracePt t="126760" x="2097088" y="2608263"/>
          <p14:tracePt t="126777" x="2116138" y="2617788"/>
          <p14:tracePt t="126793" x="2133600" y="2627313"/>
          <p14:tracePt t="126809" x="2133600" y="2635250"/>
          <p14:tracePt t="127177" x="2143125" y="2635250"/>
          <p14:tracePt t="127209" x="2143125" y="2627313"/>
          <p14:tracePt t="127225" x="2143125" y="2617788"/>
          <p14:tracePt t="127257" x="2133600" y="2617788"/>
          <p14:tracePt t="127425" x="2124075" y="2617788"/>
          <p14:tracePt t="127481" x="2116138" y="2617788"/>
          <p14:tracePt t="127504" x="2106613" y="2617788"/>
          <p14:tracePt t="127529" x="2097088" y="2617788"/>
          <p14:tracePt t="127537" x="2089150" y="2617788"/>
          <p14:tracePt t="127545" x="2079625" y="2617788"/>
          <p14:tracePt t="127560" x="2070100" y="2617788"/>
          <p14:tracePt t="127577" x="2035175" y="2617788"/>
          <p14:tracePt t="127610" x="2025650" y="2617788"/>
          <p14:tracePt t="127633" x="2017713" y="2617788"/>
          <p14:tracePt t="127649" x="2008188" y="2617788"/>
          <p14:tracePt t="127660" x="1998663" y="2617788"/>
          <p14:tracePt t="127697" x="1990725" y="2617788"/>
          <p14:tracePt t="127729" x="1990725" y="2627313"/>
          <p14:tracePt t="127745" x="1981200" y="2635250"/>
          <p14:tracePt t="128569" x="1981200" y="2644775"/>
          <p14:tracePt t="128601" x="1971675" y="2654300"/>
          <p14:tracePt t="128929" x="1963738" y="2654300"/>
          <p14:tracePt t="129065" x="1954213" y="2654300"/>
          <p14:tracePt t="129113" x="1944688" y="2654300"/>
          <p14:tracePt t="129161" x="1936750" y="2654300"/>
          <p14:tracePt t="129169" x="1927225" y="2654300"/>
          <p14:tracePt t="129201" x="1917700" y="2654300"/>
          <p14:tracePt t="129225" x="1909763" y="2654300"/>
          <p14:tracePt t="129241" x="1900238" y="2654300"/>
          <p14:tracePt t="129249" x="1892300" y="2654300"/>
          <p14:tracePt t="129265" x="1882775" y="2654300"/>
          <p14:tracePt t="129276" x="1882775" y="2662238"/>
          <p14:tracePt t="129293" x="1855788" y="2662238"/>
          <p14:tracePt t="129310" x="1838325" y="2662238"/>
          <p14:tracePt t="129327" x="1828800" y="2662238"/>
          <p14:tracePt t="129343" x="1819275" y="2662238"/>
          <p14:tracePt t="129360" x="1801813" y="2671763"/>
          <p14:tracePt t="129377" x="1765300" y="2679700"/>
          <p14:tracePt t="129393" x="1747838" y="2679700"/>
          <p14:tracePt t="129410" x="1730375" y="2689225"/>
          <p14:tracePt t="129427" x="1720850" y="2698750"/>
          <p14:tracePt t="129443" x="1712913" y="2706688"/>
          <p14:tracePt t="129460" x="1693863" y="2706688"/>
          <p14:tracePt t="129476" x="1685925" y="2716213"/>
          <p14:tracePt t="129493" x="1676400" y="2716213"/>
          <p14:tracePt t="129510" x="1666875" y="2725738"/>
          <p14:tracePt t="129527" x="1658938" y="2725738"/>
          <p14:tracePt t="129560" x="1649413" y="2733675"/>
          <p14:tracePt t="129577" x="1639888" y="2743200"/>
          <p14:tracePt t="129593" x="1631950" y="2743200"/>
          <p14:tracePt t="129610" x="1612900" y="2752725"/>
          <p14:tracePt t="129627" x="1595438" y="2760663"/>
          <p14:tracePt t="129660" x="1577975" y="2770188"/>
          <p14:tracePt t="129677" x="1560513" y="2770188"/>
          <p14:tracePt t="129693" x="1541463" y="2770188"/>
          <p14:tracePt t="129710" x="1524000" y="2779713"/>
          <p14:tracePt t="129727" x="1506538" y="2787650"/>
          <p14:tracePt t="129743" x="1479550" y="2787650"/>
          <p14:tracePt t="129777" x="1452563" y="2797175"/>
          <p14:tracePt t="129793" x="1443038" y="2797175"/>
          <p14:tracePt t="129810" x="1425575" y="2797175"/>
          <p14:tracePt t="129827" x="1416050" y="2806700"/>
          <p14:tracePt t="129843" x="1416050" y="2814638"/>
          <p14:tracePt t="129860" x="1398588" y="2814638"/>
          <p14:tracePt t="129877" x="1389063" y="2824163"/>
          <p14:tracePt t="129893" x="1381125" y="2832100"/>
          <p14:tracePt t="129910" x="1371600" y="2841625"/>
          <p14:tracePt t="129943" x="1362075" y="2851150"/>
          <p14:tracePt t="130049" x="1362075" y="2859088"/>
          <p14:tracePt t="130185" x="1354138" y="2859088"/>
          <p14:tracePt t="130209" x="1354138" y="2868613"/>
          <p14:tracePt t="130265" x="1354138" y="2878138"/>
          <p14:tracePt t="130369" x="1344613" y="2878138"/>
          <p14:tracePt t="130377" x="1335088" y="2878138"/>
          <p14:tracePt t="130393" x="1327150" y="2878138"/>
          <p14:tracePt t="130401" x="1327150" y="2886075"/>
          <p14:tracePt t="130410" x="1317625" y="2886075"/>
          <p14:tracePt t="130427" x="1300163" y="2895600"/>
          <p14:tracePt t="130443" x="1290638" y="2905125"/>
          <p14:tracePt t="130460" x="1290638" y="2913063"/>
          <p14:tracePt t="130477" x="1273175" y="2913063"/>
          <p14:tracePt t="130494" x="1273175" y="2922588"/>
          <p14:tracePt t="130510" x="1263650" y="2922588"/>
          <p14:tracePt t="130544" x="1263650" y="2940050"/>
          <p14:tracePt t="130577" x="1255713" y="2940050"/>
          <p14:tracePt t="130609" x="1246188" y="2949575"/>
          <p14:tracePt t="130625" x="1246188" y="2959100"/>
          <p14:tracePt t="130649" x="1236663" y="2967038"/>
          <p14:tracePt t="130657" x="1236663" y="2976563"/>
          <p14:tracePt t="130681" x="1228725" y="2976563"/>
          <p14:tracePt t="130697" x="1219200" y="2994025"/>
          <p14:tracePt t="130721" x="1219200" y="3003550"/>
          <p14:tracePt t="130729" x="1209675" y="3003550"/>
          <p14:tracePt t="130737" x="1209675" y="3011488"/>
          <p14:tracePt t="130753" x="1201738" y="3011488"/>
          <p14:tracePt t="130762" x="1201738" y="3021013"/>
          <p14:tracePt t="130777" x="1201738" y="3030538"/>
          <p14:tracePt t="130794" x="1201738" y="3038475"/>
          <p14:tracePt t="130817" x="1201738" y="3048000"/>
          <p14:tracePt t="130833" x="1201738" y="3057525"/>
          <p14:tracePt t="130843" x="1228725" y="3057525"/>
          <p14:tracePt t="130860" x="1335088" y="3057525"/>
          <p14:tracePt t="130877" x="1452563" y="3057525"/>
          <p14:tracePt t="130894" x="1612900" y="3048000"/>
          <p14:tracePt t="130911" x="1757363" y="3030538"/>
          <p14:tracePt t="130927" x="1892300" y="3011488"/>
          <p14:tracePt t="130943" x="1981200" y="2994025"/>
          <p14:tracePt t="130960" x="2052638" y="2984500"/>
          <p14:tracePt t="130977" x="2089150" y="2976563"/>
          <p14:tracePt t="130994" x="2097088" y="2967038"/>
          <p14:tracePt t="131010" x="2116138" y="2967038"/>
          <p14:tracePt t="131027" x="2160588" y="2959100"/>
          <p14:tracePt t="131043" x="2232025" y="2949575"/>
          <p14:tracePt t="131060" x="2374900" y="2932113"/>
          <p14:tracePt t="131077" x="2573338" y="2905125"/>
          <p14:tracePt t="131093" x="2814638" y="2859088"/>
          <p14:tracePt t="131110" x="3163888" y="2814638"/>
          <p14:tracePt t="131127" x="3657600" y="2743200"/>
          <p14:tracePt t="131144" x="4114800" y="2617788"/>
          <p14:tracePt t="131160" x="4429125" y="2554288"/>
          <p14:tracePt t="131177" x="4778375" y="2474913"/>
          <p14:tracePt t="131194" x="4975225" y="2401888"/>
          <p14:tracePt t="131210" x="5145088" y="2322513"/>
          <p14:tracePt t="131227" x="5297488" y="2241550"/>
          <p14:tracePt t="131244" x="5441950" y="2160588"/>
          <p14:tracePt t="131260" x="5540375" y="2116138"/>
          <p14:tracePt t="131277" x="5638800" y="2070100"/>
          <p14:tracePt t="131294" x="5737225" y="2025650"/>
          <p14:tracePt t="131310" x="5835650" y="1981200"/>
          <p14:tracePt t="131327" x="5943600" y="1936750"/>
          <p14:tracePt t="131344" x="6051550" y="1882775"/>
          <p14:tracePt t="131360" x="6203950" y="1828800"/>
          <p14:tracePt t="131377" x="6329363" y="1792288"/>
          <p14:tracePt t="131394" x="6410325" y="1774825"/>
          <p14:tracePt t="131411" x="6481763" y="1747838"/>
          <p14:tracePt t="131427" x="6543675" y="1720850"/>
          <p14:tracePt t="131444" x="6651625" y="1676400"/>
          <p14:tracePt t="131460" x="6777038" y="1649413"/>
          <p14:tracePt t="131477" x="6911975" y="1604963"/>
          <p14:tracePt t="131494" x="7064375" y="1560513"/>
          <p14:tracePt t="131510" x="7172325" y="1533525"/>
          <p14:tracePt t="131527" x="7199313" y="1506538"/>
          <p14:tracePt t="131544" x="7234238" y="1487488"/>
          <p14:tracePt t="131561" x="7270750" y="1470025"/>
          <p14:tracePt t="131577" x="7351713" y="1443038"/>
          <p14:tracePt t="131594" x="7413625" y="1416050"/>
          <p14:tracePt t="131610" x="7485063" y="1408113"/>
          <p14:tracePt t="131627" x="7512050" y="1408113"/>
          <p14:tracePt t="131644" x="7512050" y="1398588"/>
          <p14:tracePt t="131661" x="7539038" y="1381125"/>
          <p14:tracePt t="131677" x="7556500" y="1362075"/>
          <p14:tracePt t="131694" x="7602538" y="1335088"/>
          <p14:tracePt t="131710" x="7637463" y="1327150"/>
          <p14:tracePt t="131727" x="7656513" y="1317625"/>
          <p14:tracePt t="131744" x="7664450" y="1308100"/>
          <p14:tracePt t="131777" x="7673975" y="1300163"/>
          <p14:tracePt t="131794" x="7691438" y="1300163"/>
          <p14:tracePt t="131827" x="7708900" y="1300163"/>
          <p14:tracePt t="131843" x="7727950" y="1308100"/>
          <p14:tracePt t="131860" x="7745413" y="1362075"/>
          <p14:tracePt t="131877" x="7781925" y="1460500"/>
          <p14:tracePt t="131894" x="7808913" y="1533525"/>
          <p14:tracePt t="131910" x="7826375" y="1587500"/>
          <p14:tracePt t="131927" x="7835900" y="1622425"/>
          <p14:tracePt t="131944" x="7835900" y="1631950"/>
          <p14:tracePt t="131960" x="7843838" y="1639888"/>
          <p14:tracePt t="131977" x="7853363" y="1676400"/>
          <p14:tracePt t="131994" x="7861300" y="1693863"/>
          <p14:tracePt t="132010" x="7861300" y="1703388"/>
          <p14:tracePt t="132027" x="7870825" y="1712913"/>
          <p14:tracePt t="132089" x="7870825" y="1720850"/>
          <p14:tracePt t="132105" x="7888288" y="1720850"/>
          <p14:tracePt t="132113" x="7915275" y="1703388"/>
          <p14:tracePt t="132121" x="7934325" y="1666875"/>
          <p14:tracePt t="132130" x="7951788" y="1639888"/>
          <p14:tracePt t="132144" x="7969250" y="1612900"/>
          <p14:tracePt t="132162" x="7988300" y="1533525"/>
          <p14:tracePt t="132177" x="7988300" y="1524000"/>
          <p14:tracePt t="132210" x="7988300" y="1514475"/>
          <p14:tracePt t="132249" x="7988300" y="1524000"/>
          <p14:tracePt t="132257" x="7978775" y="1577975"/>
          <p14:tracePt t="132265" x="7978775" y="1631950"/>
          <p14:tracePt t="132277" x="7961313" y="1685925"/>
          <p14:tracePt t="132294" x="7951788" y="1774825"/>
          <p14:tracePt t="132311" x="7934325" y="1846263"/>
          <p14:tracePt t="132346" x="7934325" y="1855788"/>
          <p14:tracePt t="132409" x="7934325" y="1838325"/>
          <p14:tracePt t="132417" x="7934325" y="1819275"/>
          <p14:tracePt t="132427" x="7934325" y="1801813"/>
          <p14:tracePt t="132444" x="7942263" y="1774825"/>
          <p14:tracePt t="132460" x="7942263" y="1757363"/>
          <p14:tracePt t="132513" x="7942263" y="1747838"/>
          <p14:tracePt t="133417" x="7934325" y="1747838"/>
          <p14:tracePt t="133489" x="7924800" y="1747838"/>
          <p14:tracePt t="133578" x="7915275" y="1747838"/>
          <p14:tracePt t="133586" x="7888288" y="1747838"/>
          <p14:tracePt t="133594" x="7870825" y="1757363"/>
          <p14:tracePt t="133611" x="7835900" y="1765300"/>
          <p14:tracePt t="133627" x="7789863" y="1774825"/>
          <p14:tracePt t="133644" x="7754938" y="1801813"/>
          <p14:tracePt t="133661" x="7745413" y="1811338"/>
          <p14:tracePt t="133677" x="7700963" y="1828800"/>
          <p14:tracePt t="133694" x="7656513" y="1846263"/>
          <p14:tracePt t="133711" x="7629525" y="1865313"/>
          <p14:tracePt t="133730" x="7593013" y="1865313"/>
          <p14:tracePt t="133744" x="7583488" y="1873250"/>
          <p14:tracePt t="133761" x="7566025" y="1873250"/>
          <p14:tracePt t="133777" x="7556500" y="1873250"/>
          <p14:tracePt t="133794" x="7521575" y="1892300"/>
          <p14:tracePt t="133811" x="7477125" y="1900238"/>
          <p14:tracePt t="133827" x="7440613" y="1900238"/>
          <p14:tracePt t="133844" x="7359650" y="1917700"/>
          <p14:tracePt t="133861" x="7199313" y="1981200"/>
          <p14:tracePt t="133877" x="7010400" y="2044700"/>
          <p14:tracePt t="133894" x="6840538" y="2089150"/>
          <p14:tracePt t="133911" x="6669088" y="2116138"/>
          <p14:tracePt t="133927" x="6526213" y="2143125"/>
          <p14:tracePt t="133944" x="6373813" y="2160588"/>
          <p14:tracePt t="133961" x="6238875" y="2214563"/>
          <p14:tracePt t="133977" x="6015038" y="2276475"/>
          <p14:tracePt t="133994" x="5880100" y="2312988"/>
          <p14:tracePt t="134011" x="5737225" y="2349500"/>
          <p14:tracePt t="134027" x="5629275" y="2384425"/>
          <p14:tracePt t="134044" x="5540375" y="2393950"/>
          <p14:tracePt t="134061" x="5459413" y="2401888"/>
          <p14:tracePt t="134077" x="5360988" y="2428875"/>
          <p14:tracePt t="134094" x="5235575" y="2474913"/>
          <p14:tracePt t="134111" x="5083175" y="2536825"/>
          <p14:tracePt t="134128" x="4886325" y="2627313"/>
          <p14:tracePt t="134144" x="4687888" y="2689225"/>
          <p14:tracePt t="134162" x="4410075" y="2814638"/>
          <p14:tracePt t="134178" x="4249738" y="2913063"/>
          <p14:tracePt t="134194" x="4097338" y="3021013"/>
          <p14:tracePt t="134211" x="3952875" y="3101975"/>
          <p14:tracePt t="134227" x="3800475" y="3163888"/>
          <p14:tracePt t="134244" x="3711575" y="3190875"/>
          <p14:tracePt t="134261" x="3613150" y="3200400"/>
          <p14:tracePt t="134277" x="3522663" y="3209925"/>
          <p14:tracePt t="134294" x="3397250" y="3227388"/>
          <p14:tracePt t="134311" x="3298825" y="3244850"/>
          <p14:tracePt t="134327" x="3254375" y="3244850"/>
          <p14:tracePt t="134344" x="3244850" y="3244850"/>
          <p14:tracePt t="134594" x="3227388" y="3244850"/>
          <p14:tracePt t="134601" x="3200400" y="3244850"/>
          <p14:tracePt t="134611" x="3155950" y="3244850"/>
          <p14:tracePt t="134627" x="3021013" y="3254375"/>
          <p14:tracePt t="134644" x="2851150" y="3298825"/>
          <p14:tracePt t="134661" x="2679700" y="3352800"/>
          <p14:tracePt t="134677" x="2519363" y="3379788"/>
          <p14:tracePt t="134694" x="2393950" y="3406775"/>
          <p14:tracePt t="134711" x="2339975" y="3406775"/>
          <p14:tracePt t="134728" x="2276475" y="3424238"/>
          <p14:tracePt t="134744" x="2241550" y="3433763"/>
          <p14:tracePt t="134761" x="2170113" y="3460750"/>
          <p14:tracePt t="134778" x="2106613" y="3468688"/>
          <p14:tracePt t="134794" x="2008188" y="3468688"/>
          <p14:tracePt t="134811" x="1900238" y="3468688"/>
          <p14:tracePt t="134828" x="1819275" y="3468688"/>
          <p14:tracePt t="134844" x="1730375" y="3468688"/>
          <p14:tracePt t="134861" x="1685925" y="3468688"/>
          <p14:tracePt t="134878" x="1658938" y="3468688"/>
          <p14:tracePt t="134894" x="1631950" y="3478213"/>
          <p14:tracePt t="134911" x="1587500" y="3487738"/>
          <p14:tracePt t="134928" x="1541463" y="3487738"/>
          <p14:tracePt t="134944" x="1452563" y="3495675"/>
          <p14:tracePt t="134961" x="1335088" y="3522663"/>
          <p14:tracePt t="134978" x="1282700" y="3532188"/>
          <p14:tracePt t="134994" x="1236663" y="3549650"/>
          <p14:tracePt t="135011" x="1228725" y="3549650"/>
          <p14:tracePt t="135028" x="1209675" y="3559175"/>
          <p14:tracePt t="135044" x="1192213" y="3559175"/>
          <p14:tracePt t="135061" x="1174750" y="3559175"/>
          <p14:tracePt t="135078" x="1155700" y="3559175"/>
          <p14:tracePt t="135094" x="1138238" y="3559175"/>
          <p14:tracePt t="135111" x="1111250" y="3559175"/>
          <p14:tracePt t="135128" x="1084263" y="3559175"/>
          <p14:tracePt t="135144" x="1066800" y="3559175"/>
          <p14:tracePt t="135162" x="1049338" y="3559175"/>
          <p14:tracePt t="135178" x="1039813" y="3559175"/>
          <p14:tracePt t="135194" x="1030288" y="3559175"/>
          <p14:tracePt t="135228" x="1022350" y="3559175"/>
          <p14:tracePt t="135450" x="1022350" y="3549650"/>
          <p14:tracePt t="135474" x="1030288" y="3541713"/>
          <p14:tracePt t="135642" x="1049338" y="3522663"/>
          <p14:tracePt t="135658" x="1057275" y="3505200"/>
          <p14:tracePt t="135666" x="1076325" y="3505200"/>
          <p14:tracePt t="135874" x="1066800" y="3505200"/>
          <p14:tracePt t="135905" x="1057275" y="3505200"/>
          <p14:tracePt t="135954" x="1049338" y="3505200"/>
          <p14:tracePt t="136010" x="1049338" y="3495675"/>
          <p14:tracePt t="136170" x="1049338" y="3487738"/>
          <p14:tracePt t="136202" x="1057275" y="3487738"/>
          <p14:tracePt t="136210" x="1066800" y="3495675"/>
          <p14:tracePt t="136218" x="1076325" y="3505200"/>
          <p14:tracePt t="136228" x="1084263" y="3505200"/>
          <p14:tracePt t="136244" x="1093788" y="3514725"/>
          <p14:tracePt t="136261" x="1111250" y="3514725"/>
          <p14:tracePt t="136278" x="1138238" y="3532188"/>
          <p14:tracePt t="136295" x="1155700" y="3532188"/>
          <p14:tracePt t="136311" x="1182688" y="3541713"/>
          <p14:tracePt t="136328" x="1219200" y="3549650"/>
          <p14:tracePt t="136345" x="1236663" y="3549650"/>
          <p14:tracePt t="136361" x="1246188" y="3559175"/>
          <p14:tracePt t="136433" x="1255713" y="3559175"/>
          <p14:tracePt t="136474" x="1263650" y="3559175"/>
          <p14:tracePt t="136490" x="1273175" y="3559175"/>
          <p14:tracePt t="136522" x="1282700" y="3559175"/>
          <p14:tracePt t="136650" x="1282700" y="3549650"/>
          <p14:tracePt t="136666" x="1282700" y="3541713"/>
          <p14:tracePt t="136682" x="1282700" y="3522663"/>
          <p14:tracePt t="136714" x="1273175" y="3514725"/>
          <p14:tracePt t="136730" x="1263650" y="3495675"/>
          <p14:tracePt t="136738" x="1255713" y="3487738"/>
          <p14:tracePt t="136746" x="1246188" y="3478213"/>
          <p14:tracePt t="136762" x="1236663" y="3460750"/>
          <p14:tracePt t="136778" x="1236663" y="3451225"/>
          <p14:tracePt t="136795" x="1228725" y="3451225"/>
          <p14:tracePt t="136811" x="1219200" y="3433763"/>
          <p14:tracePt t="136828" x="1219200" y="3416300"/>
          <p14:tracePt t="136845" x="1219200" y="3379788"/>
          <p14:tracePt t="136861" x="1219200" y="3362325"/>
          <p14:tracePt t="136878" x="1219200" y="3352800"/>
          <p14:tracePt t="136895" x="1219200" y="3343275"/>
          <p14:tracePt t="136912" x="1219200" y="3335338"/>
          <p14:tracePt t="136928" x="1219200" y="3325813"/>
          <p14:tracePt t="136944" x="1219200" y="3316288"/>
          <p14:tracePt t="136962" x="1236663" y="3289300"/>
          <p14:tracePt t="136978" x="1255713" y="3271838"/>
          <p14:tracePt t="136995" x="1263650" y="3244850"/>
          <p14:tracePt t="137011" x="1282700" y="3236913"/>
          <p14:tracePt t="137028" x="1290638" y="3227388"/>
          <p14:tracePt t="137045" x="1300163" y="3217863"/>
          <p14:tracePt t="137061" x="1317625" y="3209925"/>
          <p14:tracePt t="137078" x="1317625" y="3200400"/>
          <p14:tracePt t="137095" x="1335088" y="3200400"/>
          <p14:tracePt t="137111" x="1362075" y="3190875"/>
          <p14:tracePt t="137128" x="1371600" y="3190875"/>
          <p14:tracePt t="137145" x="1389063" y="3190875"/>
          <p14:tracePt t="137162" x="1460500" y="3190875"/>
          <p14:tracePt t="137178" x="1487488" y="3190875"/>
          <p14:tracePt t="137195" x="1524000" y="3200400"/>
          <p14:tracePt t="137211" x="1550988" y="3200400"/>
          <p14:tracePt t="137234" x="1560513" y="3209925"/>
          <p14:tracePt t="137250" x="1568450" y="3217863"/>
          <p14:tracePt t="137266" x="1577975" y="3217863"/>
          <p14:tracePt t="137278" x="1577975" y="3227388"/>
          <p14:tracePt t="137295" x="1587500" y="3236913"/>
          <p14:tracePt t="137311" x="1595438" y="3263900"/>
          <p14:tracePt t="137328" x="1604963" y="3298825"/>
          <p14:tracePt t="137345" x="1604963" y="3316288"/>
          <p14:tracePt t="137362" x="1612900" y="3343275"/>
          <p14:tracePt t="137395" x="1612900" y="3352800"/>
          <p14:tracePt t="137412" x="1612900" y="3370263"/>
          <p14:tracePt t="137428" x="1612900" y="3389313"/>
          <p14:tracePt t="137445" x="1612900" y="3397250"/>
          <p14:tracePt t="137461" x="1612900" y="3424238"/>
          <p14:tracePt t="137478" x="1612900" y="3433763"/>
          <p14:tracePt t="137495" x="1612900" y="3441700"/>
          <p14:tracePt t="137511" x="1612900" y="3451225"/>
          <p14:tracePt t="137528" x="1604963" y="3460750"/>
          <p14:tracePt t="137545" x="1595438" y="3478213"/>
          <p14:tracePt t="137561" x="1577975" y="3495675"/>
          <p14:tracePt t="137578" x="1560513" y="3522663"/>
          <p14:tracePt t="137595" x="1541463" y="3541713"/>
          <p14:tracePt t="137611" x="1533525" y="3549650"/>
          <p14:tracePt t="137628" x="1514475" y="3568700"/>
          <p14:tracePt t="137645" x="1514475" y="3576638"/>
          <p14:tracePt t="137662" x="1506538" y="3576638"/>
          <p14:tracePt t="137678" x="1497013" y="3576638"/>
          <p14:tracePt t="137711" x="1487488" y="3586163"/>
          <p14:tracePt t="137728" x="1470025" y="3586163"/>
          <p14:tracePt t="137745" x="1460500" y="3586163"/>
          <p14:tracePt t="137762" x="1452563" y="3594100"/>
          <p14:tracePt t="137795" x="1443038" y="3594100"/>
          <p14:tracePt t="137826" x="1435100" y="3594100"/>
          <p14:tracePt t="137858" x="1425575" y="3594100"/>
          <p14:tracePt t="137882" x="1416050" y="3594100"/>
          <p14:tracePt t="137906" x="1408113" y="3594100"/>
          <p14:tracePt t="137914" x="1398588" y="3594100"/>
          <p14:tracePt t="137930" x="1389063" y="3594100"/>
          <p14:tracePt t="137946" x="1381125" y="3594100"/>
          <p14:tracePt t="137962" x="1371600" y="3594100"/>
          <p14:tracePt t="137970" x="1362075" y="3594100"/>
          <p14:tracePt t="137978" x="1354138" y="3594100"/>
          <p14:tracePt t="137995" x="1335088" y="3586163"/>
          <p14:tracePt t="138012" x="1327150" y="3576638"/>
          <p14:tracePt t="138028" x="1308100" y="3568700"/>
          <p14:tracePt t="138045" x="1300163" y="3568700"/>
          <p14:tracePt t="138061" x="1290638" y="3559175"/>
          <p14:tracePt t="138078" x="1263650" y="3541713"/>
          <p14:tracePt t="138095" x="1255713" y="3522663"/>
          <p14:tracePt t="138111" x="1236663" y="3514725"/>
          <p14:tracePt t="138128" x="1228725" y="3505200"/>
          <p14:tracePt t="138145" x="1228725" y="3495675"/>
          <p14:tracePt t="138162" x="1209675" y="3468688"/>
          <p14:tracePt t="138178" x="1201738" y="3441700"/>
          <p14:tracePt t="138195" x="1201738" y="3397250"/>
          <p14:tracePt t="138211" x="1201738" y="3362325"/>
          <p14:tracePt t="138228" x="1201738" y="3343275"/>
          <p14:tracePt t="138245" x="1219200" y="3298825"/>
          <p14:tracePt t="138261" x="1246188" y="3263900"/>
          <p14:tracePt t="138278" x="1273175" y="3236913"/>
          <p14:tracePt t="138295" x="1290638" y="3209925"/>
          <p14:tracePt t="138312" x="1317625" y="3190875"/>
          <p14:tracePt t="138328" x="1327150" y="3182938"/>
          <p14:tracePt t="138345" x="1344613" y="3173413"/>
          <p14:tracePt t="138362" x="1362075" y="3163888"/>
          <p14:tracePt t="138378" x="1371600" y="3155950"/>
          <p14:tracePt t="138395" x="1389063" y="3155950"/>
          <p14:tracePt t="138412" x="1416050" y="3155950"/>
          <p14:tracePt t="138428" x="1452563" y="3155950"/>
          <p14:tracePt t="138445" x="1470025" y="3155950"/>
          <p14:tracePt t="138461" x="1487488" y="3155950"/>
          <p14:tracePt t="138478" x="1506538" y="3155950"/>
          <p14:tracePt t="138495" x="1514475" y="3163888"/>
          <p14:tracePt t="138512" x="1533525" y="3182938"/>
          <p14:tracePt t="138528" x="1541463" y="3209925"/>
          <p14:tracePt t="138545" x="1550988" y="3244850"/>
          <p14:tracePt t="138562" x="1550988" y="3289300"/>
          <p14:tracePt t="138578" x="1550988" y="3335338"/>
          <p14:tracePt t="138595" x="1550988" y="3379788"/>
          <p14:tracePt t="138612" x="1550988" y="3416300"/>
          <p14:tracePt t="138628" x="1541463" y="3441700"/>
          <p14:tracePt t="138645" x="1541463" y="3460750"/>
          <p14:tracePt t="138662" x="1533525" y="3468688"/>
          <p14:tracePt t="138678" x="1533525" y="3478213"/>
          <p14:tracePt t="138695" x="1524000" y="3505200"/>
          <p14:tracePt t="138712" x="1514475" y="3514725"/>
          <p14:tracePt t="138728" x="1487488" y="3541713"/>
          <p14:tracePt t="138745" x="1470025" y="3549650"/>
          <p14:tracePt t="138762" x="1435100" y="3586163"/>
          <p14:tracePt t="138778" x="1416050" y="3594100"/>
          <p14:tracePt t="138795" x="1398588" y="3603625"/>
          <p14:tracePt t="138842" x="1389063" y="3603625"/>
          <p14:tracePt t="138858" x="1381125" y="3603625"/>
          <p14:tracePt t="138866" x="1371600" y="3603625"/>
          <p14:tracePt t="138878" x="1362075" y="3594100"/>
          <p14:tracePt t="138895" x="1344613" y="3559175"/>
          <p14:tracePt t="138912" x="1335088" y="3522663"/>
          <p14:tracePt t="138928" x="1308100" y="3478213"/>
          <p14:tracePt t="138945" x="1308100" y="3451225"/>
          <p14:tracePt t="138962" x="1308100" y="3416300"/>
          <p14:tracePt t="138978" x="1308100" y="3389313"/>
          <p14:tracePt t="138995" x="1327150" y="3352800"/>
          <p14:tracePt t="139012" x="1362075" y="3298825"/>
          <p14:tracePt t="139029" x="1398588" y="3271838"/>
          <p14:tracePt t="139045" x="1435100" y="3244850"/>
          <p14:tracePt t="139062" x="1460500" y="3217863"/>
          <p14:tracePt t="139078" x="1497013" y="3209925"/>
          <p14:tracePt t="139095" x="1533525" y="3190875"/>
          <p14:tracePt t="139112" x="1541463" y="3182938"/>
          <p14:tracePt t="139145" x="1550988" y="3182938"/>
          <p14:tracePt t="139162" x="1568450" y="3200400"/>
          <p14:tracePt t="139178" x="1604963" y="3244850"/>
          <p14:tracePt t="139195" x="1631950" y="3325813"/>
          <p14:tracePt t="139212" x="1658938" y="3389313"/>
          <p14:tracePt t="139228" x="1658938" y="3424238"/>
          <p14:tracePt t="139245" x="1658938" y="3441700"/>
          <p14:tracePt t="139262" x="1658938" y="3460750"/>
          <p14:tracePt t="139278" x="1649413" y="3487738"/>
          <p14:tracePt t="139295" x="1631950" y="3505200"/>
          <p14:tracePt t="139312" x="1595438" y="3514725"/>
          <p14:tracePt t="139328" x="1541463" y="3541713"/>
          <p14:tracePt t="139345" x="1487488" y="3541713"/>
          <p14:tracePt t="139362" x="1425575" y="3549650"/>
          <p14:tracePt t="139378" x="1408113" y="3549650"/>
          <p14:tracePt t="139395" x="1389063" y="3549650"/>
          <p14:tracePt t="139412" x="1381125" y="3541713"/>
          <p14:tracePt t="139428" x="1381125" y="3522663"/>
          <p14:tracePt t="139445" x="1371600" y="3487738"/>
          <p14:tracePt t="139462" x="1371600" y="3441700"/>
          <p14:tracePt t="139478" x="1381125" y="3416300"/>
          <p14:tracePt t="139495" x="1416050" y="3370263"/>
          <p14:tracePt t="139512" x="1479550" y="3343275"/>
          <p14:tracePt t="139529" x="1550988" y="3335338"/>
          <p14:tracePt t="139545" x="1622425" y="3335338"/>
          <p14:tracePt t="139562" x="1693863" y="3343275"/>
          <p14:tracePt t="139578" x="1703388" y="3352800"/>
          <p14:tracePt t="139595" x="1703388" y="3370263"/>
          <p14:tracePt t="139612" x="1703388" y="3416300"/>
          <p14:tracePt t="139629" x="1658938" y="3460750"/>
          <p14:tracePt t="139645" x="1550988" y="3495675"/>
          <p14:tracePt t="139662" x="1479550" y="3495675"/>
          <p14:tracePt t="139678" x="1435100" y="3495675"/>
          <p14:tracePt t="139695" x="1408113" y="3468688"/>
          <p14:tracePt t="139712" x="1381125" y="3441700"/>
          <p14:tracePt t="139729" x="1371600" y="3406775"/>
          <p14:tracePt t="139745" x="1371600" y="3370263"/>
          <p14:tracePt t="139762" x="1398588" y="3335338"/>
          <p14:tracePt t="139779" x="1425575" y="3335338"/>
          <p14:tracePt t="139795" x="1452563" y="3335338"/>
          <p14:tracePt t="139812" x="1470025" y="3352800"/>
          <p14:tracePt t="139828" x="1470025" y="3379788"/>
          <p14:tracePt t="139845" x="1470025" y="3416300"/>
          <p14:tracePt t="139862" x="1470025" y="3441700"/>
          <p14:tracePt t="139879" x="1470025" y="3451225"/>
          <p14:tracePt t="139895" x="1460500" y="3460750"/>
          <p14:tracePt t="139912" x="1452563" y="3460750"/>
          <p14:tracePt t="139929" x="1443038" y="3451225"/>
          <p14:tracePt t="140138" x="1443038" y="3468688"/>
          <p14:tracePt t="140147" x="1443038" y="3487738"/>
          <p14:tracePt t="140154" x="1435100" y="3495675"/>
          <p14:tracePt t="140162" x="1435100" y="3505200"/>
          <p14:tracePt t="140179" x="1435100" y="3522663"/>
          <p14:tracePt t="140195" x="1435100" y="3549650"/>
          <p14:tracePt t="140212" x="1435100" y="3559175"/>
          <p14:tracePt t="140229" x="1435100" y="3568700"/>
          <p14:tracePt t="140245" x="1435100" y="3576638"/>
          <p14:tracePt t="140298" x="1435100" y="3586163"/>
          <p14:tracePt t="140306" x="1416050" y="3586163"/>
          <p14:tracePt t="140315" x="1408113" y="3576638"/>
          <p14:tracePt t="140328" x="1389063" y="3559175"/>
          <p14:tracePt t="140345" x="1354138" y="3532188"/>
          <p14:tracePt t="140362" x="1327150" y="3487738"/>
          <p14:tracePt t="140379" x="1317625" y="3441700"/>
          <p14:tracePt t="140395" x="1317625" y="3397250"/>
          <p14:tracePt t="140412" x="1371600" y="3325813"/>
          <p14:tracePt t="140428" x="1443038" y="3281363"/>
          <p14:tracePt t="140445" x="1487488" y="3254375"/>
          <p14:tracePt t="140462" x="1506538" y="3244850"/>
          <p14:tracePt t="140479" x="1514475" y="3244850"/>
          <p14:tracePt t="140495" x="1524000" y="3244850"/>
          <p14:tracePt t="140512" x="1541463" y="3244850"/>
          <p14:tracePt t="140529" x="1577975" y="3281363"/>
          <p14:tracePt t="140545" x="1622425" y="3325813"/>
          <p14:tracePt t="140562" x="1622425" y="3370263"/>
          <p14:tracePt t="140579" x="1622425" y="3389313"/>
          <p14:tracePt t="140595" x="1612900" y="3397250"/>
          <p14:tracePt t="140612" x="1587500" y="3406775"/>
          <p14:tracePt t="140629" x="1568450" y="3406775"/>
          <p14:tracePt t="140662" x="1560513" y="3406775"/>
          <p14:tracePt t="140682" x="1560513" y="3397250"/>
          <p14:tracePt t="140698" x="1560513" y="3389313"/>
          <p14:tracePt t="140714" x="1568450" y="3389313"/>
          <p14:tracePt t="140729" x="1577975" y="3389313"/>
          <p14:tracePt t="140745" x="1587500" y="3389313"/>
          <p14:tracePt t="140762" x="1595438" y="3389313"/>
          <p14:tracePt t="140786" x="1595438" y="3397250"/>
          <p14:tracePt t="140795" x="1587500" y="3406775"/>
          <p14:tracePt t="140812" x="1568450" y="3416300"/>
          <p14:tracePt t="140829" x="1550988" y="3424238"/>
          <p14:tracePt t="140845" x="1550988" y="3433763"/>
          <p14:tracePt t="141114" x="1541463" y="3433763"/>
          <p14:tracePt t="141194" x="1533525" y="3433763"/>
          <p14:tracePt t="141218" x="1533525" y="3441700"/>
          <p14:tracePt t="141450" x="1524000" y="3451225"/>
          <p14:tracePt t="141474" x="1533525" y="3468688"/>
          <p14:tracePt t="141491" x="1550988" y="3468688"/>
          <p14:tracePt t="141498" x="1604963" y="3468688"/>
          <p14:tracePt t="141506" x="1658938" y="3468688"/>
          <p14:tracePt t="141515" x="1703388" y="3478213"/>
          <p14:tracePt t="141529" x="1730375" y="3487738"/>
          <p14:tracePt t="141546" x="1774825" y="3495675"/>
          <p14:tracePt t="141562" x="1811338" y="3495675"/>
          <p14:tracePt t="141579" x="1819275" y="3495675"/>
          <p14:tracePt t="141595" x="1828800" y="3495675"/>
          <p14:tracePt t="141612" x="1838325" y="3495675"/>
          <p14:tracePt t="141629" x="1846263" y="3495675"/>
          <p14:tracePt t="141754" x="1855788" y="3495675"/>
          <p14:tracePt t="141778" x="1873250" y="3505200"/>
          <p14:tracePt t="141786" x="1873250" y="3514725"/>
          <p14:tracePt t="141803" x="1882775" y="3514725"/>
          <p14:tracePt t="141812" x="1882775" y="3522663"/>
          <p14:tracePt t="141829" x="1900238" y="3522663"/>
          <p14:tracePt t="141845" x="1917700" y="3532188"/>
          <p14:tracePt t="141862" x="1936750" y="3541713"/>
          <p14:tracePt t="141879" x="1944688" y="3541713"/>
          <p14:tracePt t="141895" x="1963738" y="3541713"/>
          <p14:tracePt t="141929" x="1981200" y="3541713"/>
          <p14:tracePt t="141945" x="1998663" y="3532188"/>
          <p14:tracePt t="141962" x="2017713" y="3532188"/>
          <p14:tracePt t="141979" x="2035175" y="3522663"/>
          <p14:tracePt t="141995" x="2044700" y="3522663"/>
          <p14:tracePt t="142029" x="2070100" y="3522663"/>
          <p14:tracePt t="142062" x="2079625" y="3522663"/>
          <p14:tracePt t="142079" x="2089150" y="3522663"/>
          <p14:tracePt t="142096" x="2097088" y="3514725"/>
          <p14:tracePt t="142112" x="2106613" y="3505200"/>
          <p14:tracePt t="142147" x="2106613" y="3495675"/>
          <p14:tracePt t="142163" x="2106613" y="3487738"/>
          <p14:tracePt t="142179" x="2106613" y="3468688"/>
          <p14:tracePt t="142196" x="2106613" y="3460750"/>
          <p14:tracePt t="142229" x="2116138" y="3441700"/>
          <p14:tracePt t="142251" x="2133600" y="3441700"/>
          <p14:tracePt t="142262" x="2143125" y="3441700"/>
          <p14:tracePt t="142279" x="2187575" y="3441700"/>
          <p14:tracePt t="142296" x="2214563" y="3460750"/>
          <p14:tracePt t="142312" x="2232025" y="3468688"/>
          <p14:tracePt t="142346" x="2241550" y="3468688"/>
          <p14:tracePt t="142394" x="2241550" y="3478213"/>
          <p14:tracePt t="142403" x="2241550" y="3487738"/>
          <p14:tracePt t="142412" x="2232025" y="3495675"/>
          <p14:tracePt t="142429" x="2178050" y="3505200"/>
          <p14:tracePt t="142445" x="2116138" y="3522663"/>
          <p14:tracePt t="142462" x="2035175" y="3522663"/>
          <p14:tracePt t="142479" x="1954213" y="3522663"/>
          <p14:tracePt t="142496" x="1900238" y="3522663"/>
          <p14:tracePt t="142512" x="1873250" y="3522663"/>
          <p14:tracePt t="142529" x="1855788" y="3522663"/>
          <p14:tracePt t="142546" x="1846263" y="3522663"/>
          <p14:tracePt t="142562" x="1838325" y="3522663"/>
          <p14:tracePt t="142579" x="1792288" y="3522663"/>
          <p14:tracePt t="142596" x="1739900" y="3522663"/>
          <p14:tracePt t="142612" x="1685925" y="3532188"/>
          <p14:tracePt t="142629" x="1649413" y="3532188"/>
          <p14:tracePt t="142646" x="1631950" y="3532188"/>
          <p14:tracePt t="142663" x="1595438" y="3532188"/>
          <p14:tracePt t="142679" x="1560513" y="3532188"/>
          <p14:tracePt t="142696" x="1506538" y="3532188"/>
          <p14:tracePt t="142712" x="1460500" y="3532188"/>
          <p14:tracePt t="142729" x="1443038" y="3532188"/>
          <p14:tracePt t="142746" x="1435100" y="3532188"/>
          <p14:tracePt t="142762" x="1416050" y="3532188"/>
          <p14:tracePt t="142779" x="1416050" y="3541713"/>
          <p14:tracePt t="142796" x="1408113" y="3541713"/>
          <p14:tracePt t="142812" x="1408113" y="3559175"/>
          <p14:tracePt t="142829" x="1408113" y="3568700"/>
          <p14:tracePt t="142846" x="1408113" y="3576638"/>
          <p14:tracePt t="142971" x="1408113" y="3586163"/>
          <p14:tracePt t="142987" x="1416050" y="3586163"/>
          <p14:tracePt t="142994" x="1425575" y="3586163"/>
          <p14:tracePt t="143003" x="1435100" y="3586163"/>
          <p14:tracePt t="143012" x="1443038" y="3586163"/>
          <p14:tracePt t="143029" x="1479550" y="3586163"/>
          <p14:tracePt t="143046" x="1541463" y="3586163"/>
          <p14:tracePt t="143062" x="1649413" y="3568700"/>
          <p14:tracePt t="143079" x="1792288" y="3549650"/>
          <p14:tracePt t="143096" x="1944688" y="3549650"/>
          <p14:tracePt t="143113" x="2160588" y="3514725"/>
          <p14:tracePt t="143129" x="2411413" y="3514725"/>
          <p14:tracePt t="143146" x="2654300" y="3514725"/>
          <p14:tracePt t="143162" x="2994025" y="3514725"/>
          <p14:tracePt t="143179" x="3190875" y="3514725"/>
          <p14:tracePt t="143196" x="3335338" y="3514725"/>
          <p14:tracePt t="143212" x="3424238" y="3514725"/>
          <p14:tracePt t="143229" x="3468688" y="3514725"/>
          <p14:tracePt t="143246" x="3478213" y="3514725"/>
          <p14:tracePt t="143262" x="3495675" y="3514725"/>
          <p14:tracePt t="143296" x="3505200" y="3514725"/>
          <p14:tracePt t="143315" x="3514725" y="3505200"/>
          <p14:tracePt t="143387" x="3522663" y="3505200"/>
          <p14:tracePt t="143395" x="3532188" y="3505200"/>
          <p14:tracePt t="143403" x="3541713" y="3505200"/>
          <p14:tracePt t="143413" x="3559175" y="3505200"/>
          <p14:tracePt t="143429" x="3568700" y="3505200"/>
          <p14:tracePt t="143459" x="3586163" y="3505200"/>
          <p14:tracePt t="143475" x="3594100" y="3505200"/>
          <p14:tracePt t="143571" x="3603625" y="3505200"/>
          <p14:tracePt t="143587" x="3621088" y="3505200"/>
          <p14:tracePt t="143595" x="3630613" y="3505200"/>
          <p14:tracePt t="143603" x="3640138" y="3505200"/>
          <p14:tracePt t="143612" x="3657600" y="3505200"/>
          <p14:tracePt t="143629" x="3702050" y="3505200"/>
          <p14:tracePt t="143646" x="3738563" y="3505200"/>
          <p14:tracePt t="143663" x="3765550" y="3505200"/>
          <p14:tracePt t="143679" x="3792538" y="3505200"/>
          <p14:tracePt t="143696" x="3800475" y="3505200"/>
          <p14:tracePt t="143713" x="3810000" y="3505200"/>
          <p14:tracePt t="143842" x="3819525" y="3495675"/>
          <p14:tracePt t="143859" x="3827463" y="3487738"/>
          <p14:tracePt t="143866" x="3836988" y="3487738"/>
          <p14:tracePt t="143875" x="3846513" y="3468688"/>
          <p14:tracePt t="143891" x="3846513" y="3451225"/>
          <p14:tracePt t="143899" x="3846513" y="3433763"/>
          <p14:tracePt t="143913" x="3846513" y="3416300"/>
          <p14:tracePt t="143929" x="3846513" y="3379788"/>
          <p14:tracePt t="143946" x="3827463" y="3298825"/>
          <p14:tracePt t="143963" x="3783013" y="3263900"/>
          <p14:tracePt t="143979" x="3721100" y="3236913"/>
          <p14:tracePt t="143996" x="3657600" y="3217863"/>
          <p14:tracePt t="144012" x="3613150" y="3217863"/>
          <p14:tracePt t="144029" x="3549650" y="3217863"/>
          <p14:tracePt t="144046" x="3505200" y="3217863"/>
          <p14:tracePt t="144062" x="3424238" y="3217863"/>
          <p14:tracePt t="144079" x="3352800" y="3217863"/>
          <p14:tracePt t="144096" x="3263900" y="3217863"/>
          <p14:tracePt t="144113" x="3146425" y="3217863"/>
          <p14:tracePt t="144129" x="3057525" y="3217863"/>
          <p14:tracePt t="144147" x="2959100" y="3244850"/>
          <p14:tracePt t="144163" x="2913063" y="3271838"/>
          <p14:tracePt t="144179" x="2905125" y="3281363"/>
          <p14:tracePt t="144196" x="2895600" y="3289300"/>
          <p14:tracePt t="144212" x="2886075" y="3298825"/>
          <p14:tracePt t="144229" x="2868613" y="3316288"/>
          <p14:tracePt t="144246" x="2851150" y="3325813"/>
          <p14:tracePt t="144263" x="2841625" y="3343275"/>
          <p14:tracePt t="144279" x="2832100" y="3352800"/>
          <p14:tracePt t="144296" x="2824163" y="3362325"/>
          <p14:tracePt t="144579" x="2824163" y="3370263"/>
          <p14:tracePt t="144659" x="2832100" y="3370263"/>
          <p14:tracePt t="144667" x="2832100" y="3379788"/>
          <p14:tracePt t="144683" x="2841625" y="3379788"/>
          <p14:tracePt t="144691" x="2841625" y="3389313"/>
          <p14:tracePt t="144699" x="2859088" y="3389313"/>
          <p14:tracePt t="144715" x="2868613" y="3397250"/>
          <p14:tracePt t="144729" x="2878138" y="3406775"/>
          <p14:tracePt t="144747" x="2949575" y="3424238"/>
          <p14:tracePt t="144763" x="3065463" y="3460750"/>
          <p14:tracePt t="144779" x="3271838" y="3478213"/>
          <p14:tracePt t="144796" x="3568700" y="3522663"/>
          <p14:tracePt t="144813" x="3863975" y="3568700"/>
          <p14:tracePt t="144829" x="4051300" y="3568700"/>
          <p14:tracePt t="144846" x="4151313" y="3568700"/>
          <p14:tracePt t="144863" x="4178300" y="3568700"/>
          <p14:tracePt t="144907" x="4186238" y="3568700"/>
          <p14:tracePt t="145091" x="4159250" y="3568700"/>
          <p14:tracePt t="145099" x="4124325" y="3594100"/>
          <p14:tracePt t="145107" x="4105275" y="3594100"/>
          <p14:tracePt t="145115" x="4105275" y="3603625"/>
          <p14:tracePt t="145155" x="4124325" y="3603625"/>
          <p14:tracePt t="145163" x="4151313" y="3613150"/>
          <p14:tracePt t="145171" x="4195763" y="3621088"/>
          <p14:tracePt t="145179" x="4249738" y="3630613"/>
          <p14:tracePt t="145196" x="4348163" y="3640138"/>
          <p14:tracePt t="145213" x="4473575" y="3640138"/>
          <p14:tracePt t="145229" x="4616450" y="3640138"/>
          <p14:tracePt t="145246" x="4724400" y="3640138"/>
          <p14:tracePt t="145263" x="4813300" y="3640138"/>
          <p14:tracePt t="145279" x="4903788" y="3640138"/>
          <p14:tracePt t="145296" x="4975225" y="3630613"/>
          <p14:tracePt t="145313" x="5011738" y="3621088"/>
          <p14:tracePt t="145330" x="5056188" y="3613150"/>
          <p14:tracePt t="145347" x="5110163" y="3594100"/>
          <p14:tracePt t="145363" x="5172075" y="3576638"/>
          <p14:tracePt t="145379" x="5235575" y="3576638"/>
          <p14:tracePt t="145396" x="5270500" y="3568700"/>
          <p14:tracePt t="145413" x="5297488" y="3559175"/>
          <p14:tracePt t="145430" x="5316538" y="3559175"/>
          <p14:tracePt t="145446" x="5351463" y="3541713"/>
          <p14:tracePt t="145463" x="5378450" y="3532188"/>
          <p14:tracePt t="145480" x="5397500" y="3522663"/>
          <p14:tracePt t="145496" x="5405438" y="3514725"/>
          <p14:tracePt t="145531" x="5405438" y="3505200"/>
          <p14:tracePt t="145548" x="5405438" y="3495675"/>
          <p14:tracePt t="145563" x="5405438" y="3478213"/>
          <p14:tracePt t="145579" x="5405438" y="3451225"/>
          <p14:tracePt t="145596" x="5343525" y="3389313"/>
          <p14:tracePt t="145613" x="5297488" y="3362325"/>
          <p14:tracePt t="145629" x="5270500" y="3335338"/>
          <p14:tracePt t="145646" x="5235575" y="3289300"/>
          <p14:tracePt t="145663" x="5226050" y="3271838"/>
          <p14:tracePt t="145679" x="5208588" y="3254375"/>
          <p14:tracePt t="145696" x="5145088" y="3227388"/>
          <p14:tracePt t="145713" x="5083175" y="3209925"/>
          <p14:tracePt t="145715" x="5019675" y="3200400"/>
          <p14:tracePt t="145730" x="4957763" y="3190875"/>
          <p14:tracePt t="145747" x="4840288" y="3190875"/>
          <p14:tracePt t="145763" x="4822825" y="3190875"/>
          <p14:tracePt t="145780" x="4805363" y="3190875"/>
          <p14:tracePt t="145796" x="4760913" y="3190875"/>
          <p14:tracePt t="145813" x="4679950" y="3227388"/>
          <p14:tracePt t="145829" x="4598988" y="3244850"/>
          <p14:tracePt t="145846" x="4527550" y="3281363"/>
          <p14:tracePt t="145863" x="4473575" y="3316288"/>
          <p14:tracePt t="145880" x="4446588" y="3352800"/>
          <p14:tracePt t="145896" x="4419600" y="3406775"/>
          <p14:tracePt t="145913" x="4410075" y="3441700"/>
          <p14:tracePt t="145930" x="4402138" y="3478213"/>
          <p14:tracePt t="145947" x="4392613" y="3505200"/>
          <p14:tracePt t="145963" x="4392613" y="3532188"/>
          <p14:tracePt t="145980" x="4402138" y="3541713"/>
          <p14:tracePt t="145996" x="4402138" y="3549650"/>
          <p14:tracePt t="146030" x="4402138" y="3559175"/>
          <p14:tracePt t="146219" x="4410075" y="3559175"/>
          <p14:tracePt t="146243" x="4429125" y="3559175"/>
          <p14:tracePt t="146283" x="4437063" y="3559175"/>
          <p14:tracePt t="146331" x="4446588" y="3559175"/>
          <p14:tracePt t="146339" x="4456113" y="3559175"/>
          <p14:tracePt t="146347" x="4464050" y="3559175"/>
          <p14:tracePt t="146363" x="4473575" y="3559175"/>
          <p14:tracePt t="146380" x="4483100" y="3568700"/>
          <p14:tracePt t="146396" x="4491038" y="3568700"/>
          <p14:tracePt t="146603" x="4491038" y="3576638"/>
          <p14:tracePt t="146619" x="4500563" y="3586163"/>
          <p14:tracePt t="146635" x="4508500" y="3594100"/>
          <p14:tracePt t="146643" x="4518025" y="3594100"/>
          <p14:tracePt t="146651" x="4535488" y="3594100"/>
          <p14:tracePt t="146663" x="4554538" y="3594100"/>
          <p14:tracePt t="146680" x="4598988" y="3603625"/>
          <p14:tracePt t="146696" x="4643438" y="3603625"/>
          <p14:tracePt t="146714" x="4714875" y="3603625"/>
          <p14:tracePt t="146715" x="4751388" y="3603625"/>
          <p14:tracePt t="146730" x="4778375" y="3603625"/>
          <p14:tracePt t="146747" x="4832350" y="3603625"/>
          <p14:tracePt t="146763" x="4849813" y="3603625"/>
          <p14:tracePt t="146780" x="4876800" y="3613150"/>
          <p14:tracePt t="146796" x="4903788" y="3621088"/>
          <p14:tracePt t="146813" x="4940300" y="3630613"/>
          <p14:tracePt t="146830" x="4992688" y="3640138"/>
          <p14:tracePt t="146846" x="5029200" y="3640138"/>
          <p14:tracePt t="146863" x="5065713" y="3640138"/>
          <p14:tracePt t="146880" x="5110163" y="3640138"/>
          <p14:tracePt t="146897" x="5181600" y="3640138"/>
          <p14:tracePt t="146913" x="5262563" y="3640138"/>
          <p14:tracePt t="146930" x="5351463" y="3640138"/>
          <p14:tracePt t="146947" x="5459413" y="3630613"/>
          <p14:tracePt t="146963" x="5495925" y="3621088"/>
          <p14:tracePt t="146980" x="5513388" y="3613150"/>
          <p14:tracePt t="146996" x="5530850" y="3613150"/>
          <p14:tracePt t="147013" x="5540375" y="3613150"/>
          <p14:tracePt t="147030" x="5557838" y="3594100"/>
          <p14:tracePt t="147047" x="5575300" y="3586163"/>
          <p14:tracePt t="147063" x="5575300" y="3576638"/>
          <p14:tracePt t="147080" x="5584825" y="3576638"/>
          <p14:tracePt t="147097" x="5594350" y="3568700"/>
          <p14:tracePt t="147187" x="5575300" y="3576638"/>
          <p14:tracePt t="147459" x="5575300" y="3586163"/>
          <p14:tracePt t="147467" x="5584825" y="3586163"/>
          <p14:tracePt t="147499" x="5594350" y="3586163"/>
          <p14:tracePt t="147523" x="5602288" y="3586163"/>
          <p14:tracePt t="147539" x="5611813" y="3576638"/>
          <p14:tracePt t="147555" x="5621338" y="3568700"/>
          <p14:tracePt t="147611" x="5629275" y="3568700"/>
          <p14:tracePt t="147787" x="5629275" y="3559175"/>
          <p14:tracePt t="148323" x="5648325" y="3559175"/>
          <p14:tracePt t="148339" x="5656263" y="3559175"/>
          <p14:tracePt t="148347" x="5675313" y="3559175"/>
          <p14:tracePt t="148363" x="5692775" y="3559175"/>
          <p14:tracePt t="148387" x="5702300" y="3559175"/>
          <p14:tracePt t="148403" x="5710238" y="3559175"/>
          <p14:tracePt t="148427" x="5727700" y="3549650"/>
          <p14:tracePt t="148435" x="5737225" y="3549650"/>
          <p14:tracePt t="148451" x="5754688" y="3541713"/>
          <p14:tracePt t="148459" x="5764213" y="3541713"/>
          <p14:tracePt t="148467" x="5773738" y="3541713"/>
          <p14:tracePt t="148480" x="5791200" y="3541713"/>
          <p14:tracePt t="148497" x="5808663" y="3541713"/>
          <p14:tracePt t="148513" x="5835650" y="3541713"/>
          <p14:tracePt t="148530" x="5854700" y="3541713"/>
          <p14:tracePt t="148547" x="5926138" y="3541713"/>
          <p14:tracePt t="148563" x="5988050" y="3541713"/>
          <p14:tracePt t="148580" x="6059488" y="3541713"/>
          <p14:tracePt t="148597" x="6132513" y="3541713"/>
          <p14:tracePt t="148614" x="6167438" y="3541713"/>
          <p14:tracePt t="148630" x="6211888" y="3541713"/>
          <p14:tracePt t="148647" x="6257925" y="3541713"/>
          <p14:tracePt t="148664" x="6292850" y="3541713"/>
          <p14:tracePt t="148680" x="6319838" y="3541713"/>
          <p14:tracePt t="148697" x="6356350" y="3541713"/>
          <p14:tracePt t="148714" x="6373813" y="3541713"/>
          <p14:tracePt t="148715" x="6391275" y="3541713"/>
          <p14:tracePt t="148730" x="6410325" y="3541713"/>
          <p14:tracePt t="148747" x="6445250" y="3541713"/>
          <p14:tracePt t="148763" x="6481763" y="3541713"/>
          <p14:tracePt t="148780" x="6489700" y="3541713"/>
          <p14:tracePt t="148797" x="6516688" y="3541713"/>
          <p14:tracePt t="148813" x="6535738" y="3541713"/>
          <p14:tracePt t="148830" x="6553200" y="3541713"/>
          <p14:tracePt t="148847" x="6580188" y="3541713"/>
          <p14:tracePt t="148864" x="6607175" y="3541713"/>
          <p14:tracePt t="148880" x="6634163" y="3541713"/>
          <p14:tracePt t="148897" x="6678613" y="3541713"/>
          <p14:tracePt t="148914" x="6723063" y="3541713"/>
          <p14:tracePt t="148930" x="6759575" y="3541713"/>
          <p14:tracePt t="148947" x="6794500" y="3541713"/>
          <p14:tracePt t="148963" x="6804025" y="3541713"/>
          <p14:tracePt t="148980" x="6813550" y="3541713"/>
          <p14:tracePt t="148997" x="6831013" y="3541713"/>
          <p14:tracePt t="149014" x="6858000" y="3541713"/>
          <p14:tracePt t="149030" x="6894513" y="3541713"/>
          <p14:tracePt t="149047" x="6929438" y="3541713"/>
          <p14:tracePt t="149063" x="6973888" y="3541713"/>
          <p14:tracePt t="149080" x="7010400" y="3541713"/>
          <p14:tracePt t="149097" x="7046913" y="3549650"/>
          <p14:tracePt t="149113" x="7073900" y="3549650"/>
          <p14:tracePt t="149130" x="7118350" y="3549650"/>
          <p14:tracePt t="149147" x="7207250" y="3549650"/>
          <p14:tracePt t="149164" x="7251700" y="3549650"/>
          <p14:tracePt t="149180" x="7288213" y="3549650"/>
          <p14:tracePt t="149197" x="7305675" y="3549650"/>
          <p14:tracePt t="149213" x="7359650" y="3549650"/>
          <p14:tracePt t="149230" x="7396163" y="3549650"/>
          <p14:tracePt t="149247" x="7440613" y="3549650"/>
          <p14:tracePt t="149263" x="7477125" y="3559175"/>
          <p14:tracePt t="149280" x="7539038" y="3559175"/>
          <p14:tracePt t="149297" x="7575550" y="3559175"/>
          <p14:tracePt t="149313" x="7583488" y="3559175"/>
          <p14:tracePt t="149347" x="7593013" y="3576638"/>
          <p14:tracePt t="149364" x="7629525" y="3576638"/>
          <p14:tracePt t="149380" x="7664450" y="3576638"/>
          <p14:tracePt t="149414" x="7664450" y="3586163"/>
          <p14:tracePt t="149451" x="7673975" y="3586163"/>
          <p14:tracePt t="149483" x="7673975" y="3594100"/>
          <p14:tracePt t="149499" x="7683500" y="3594100"/>
          <p14:tracePt t="149523" x="7691438" y="3594100"/>
          <p14:tracePt t="149555" x="7708900" y="3594100"/>
          <p14:tracePt t="149563" x="7708900" y="3586163"/>
          <p14:tracePt t="149571" x="7718425" y="3586163"/>
          <p14:tracePt t="149580" x="7718425" y="3576638"/>
          <p14:tracePt t="149597" x="7735888" y="3576638"/>
          <p14:tracePt t="149613" x="7762875" y="3576638"/>
          <p14:tracePt t="149643" x="7772400" y="3568700"/>
          <p14:tracePt t="149675" x="7772400" y="3559175"/>
          <p14:tracePt t="149683" x="7781925" y="3549650"/>
          <p14:tracePt t="149715" x="7781925" y="3541713"/>
          <p14:tracePt t="149739" x="7789863" y="3541713"/>
          <p14:tracePt t="149747" x="7789863" y="3532188"/>
          <p14:tracePt t="150027" x="7789863" y="3541713"/>
          <p14:tracePt t="150043" x="7789863" y="3549650"/>
          <p14:tracePt t="150051" x="7781925" y="3568700"/>
          <p14:tracePt t="150059" x="7772400" y="3594100"/>
          <p14:tracePt t="150067" x="7754938" y="3594100"/>
          <p14:tracePt t="150080" x="7735888" y="3603625"/>
          <p14:tracePt t="150131" x="7745413" y="3613150"/>
          <p14:tracePt t="150139" x="7762875" y="3613150"/>
          <p14:tracePt t="150147" x="7789863" y="3613150"/>
          <p14:tracePt t="150164" x="7861300" y="3603625"/>
          <p14:tracePt t="150180" x="7951788" y="3586163"/>
          <p14:tracePt t="150197" x="8005763" y="3586163"/>
          <p14:tracePt t="150214" x="8086725" y="3576638"/>
          <p14:tracePt t="150230" x="8148638" y="3559175"/>
          <p14:tracePt t="150247" x="8185150" y="3559175"/>
          <p14:tracePt t="150264" x="8220075" y="3559175"/>
          <p14:tracePt t="150280" x="8239125" y="3549650"/>
          <p14:tracePt t="150297" x="8266113" y="3541713"/>
          <p14:tracePt t="150314" x="8293100" y="3541713"/>
          <p14:tracePt t="150330" x="8310563" y="3541713"/>
          <p14:tracePt t="150347" x="8328025" y="3541713"/>
          <p14:tracePt t="150555" x="8318500" y="3541713"/>
          <p14:tracePt t="150563" x="8310563" y="3541713"/>
          <p14:tracePt t="150571" x="8301038" y="3541713"/>
          <p14:tracePt t="150580" x="8293100" y="3541713"/>
          <p14:tracePt t="150597" x="8266113" y="3541713"/>
          <p14:tracePt t="150614" x="8229600" y="3541713"/>
          <p14:tracePt t="150630" x="8193088" y="3541713"/>
          <p14:tracePt t="150647" x="8148638" y="3541713"/>
          <p14:tracePt t="150664" x="8094663" y="3541713"/>
          <p14:tracePt t="150680" x="8032750" y="3541713"/>
          <p14:tracePt t="150697" x="7978775" y="3541713"/>
          <p14:tracePt t="150714" x="7934325" y="3541713"/>
          <p14:tracePt t="150716" x="7907338" y="3541713"/>
          <p14:tracePt t="150730" x="7870825" y="3541713"/>
          <p14:tracePt t="150747" x="7745413" y="3541713"/>
          <p14:tracePt t="150764" x="7646988" y="3541713"/>
          <p14:tracePt t="150780" x="7566025" y="3541713"/>
          <p14:tracePt t="150797" x="7477125" y="3541713"/>
          <p14:tracePt t="150814" x="7404100" y="3541713"/>
          <p14:tracePt t="150830" x="7297738" y="3541713"/>
          <p14:tracePt t="150847" x="7162800" y="3541713"/>
          <p14:tracePt t="150864" x="7027863" y="3541713"/>
          <p14:tracePt t="150881" x="6884988" y="3541713"/>
          <p14:tracePt t="150897" x="6769100" y="3532188"/>
          <p14:tracePt t="150914" x="6642100" y="3514725"/>
          <p14:tracePt t="150930" x="6543675" y="3495675"/>
          <p14:tracePt t="150947" x="6400800" y="3478213"/>
          <p14:tracePt t="150964" x="6329363" y="3460750"/>
          <p14:tracePt t="150980" x="6257925" y="3460750"/>
          <p14:tracePt t="150997" x="6221413" y="3451225"/>
          <p14:tracePt t="151014" x="6194425" y="3451225"/>
          <p14:tracePt t="151030" x="6176963" y="3441700"/>
          <p14:tracePt t="151047" x="6149975" y="3441700"/>
          <p14:tracePt t="151064" x="6113463" y="3441700"/>
          <p14:tracePt t="151081" x="6078538" y="3441700"/>
          <p14:tracePt t="151097" x="6059488" y="3441700"/>
          <p14:tracePt t="151114" x="6042025" y="3441700"/>
          <p14:tracePt t="151131" x="6032500" y="3441700"/>
          <p14:tracePt t="151259" x="6032500" y="3451225"/>
          <p14:tracePt t="151268" x="6042025" y="3451225"/>
          <p14:tracePt t="151275" x="6059488" y="3451225"/>
          <p14:tracePt t="151532" x="6051550" y="3451225"/>
          <p14:tracePt t="151539" x="6032500" y="3451225"/>
          <p14:tracePt t="151548" x="6007100" y="3451225"/>
          <p14:tracePt t="151564" x="5961063" y="3451225"/>
          <p14:tracePt t="151581" x="5926138" y="3451225"/>
          <p14:tracePt t="151597" x="5872163" y="3460750"/>
          <p14:tracePt t="151614" x="5827713" y="3468688"/>
          <p14:tracePt t="151631" x="5808663" y="3478213"/>
          <p14:tracePt t="151647" x="5800725" y="3478213"/>
          <p14:tracePt t="151664" x="5773738" y="3478213"/>
          <p14:tracePt t="151681" x="5764213" y="3478213"/>
          <p14:tracePt t="151697" x="5754688" y="3478213"/>
          <p14:tracePt t="151714" x="5737225" y="3478213"/>
          <p14:tracePt t="151716" x="5719763" y="3468688"/>
          <p14:tracePt t="151731" x="5719763" y="3460750"/>
          <p14:tracePt t="151747" x="5702300" y="3433763"/>
          <p14:tracePt t="151764" x="5702300" y="3424238"/>
          <p14:tracePt t="151781" x="5702300" y="3406775"/>
          <p14:tracePt t="151797" x="5710238" y="3379788"/>
          <p14:tracePt t="151814" x="5746750" y="3362325"/>
          <p14:tracePt t="151831" x="5791200" y="3335338"/>
          <p14:tracePt t="151847" x="5845175" y="3289300"/>
          <p14:tracePt t="151864" x="5916613" y="3254375"/>
          <p14:tracePt t="151881" x="5988050" y="3217863"/>
          <p14:tracePt t="151897" x="6069013" y="3200400"/>
          <p14:tracePt t="151914" x="6122988" y="3182938"/>
          <p14:tracePt t="151931" x="6194425" y="3163888"/>
          <p14:tracePt t="151947" x="6329363" y="3119438"/>
          <p14:tracePt t="151964" x="6391275" y="3092450"/>
          <p14:tracePt t="151981" x="6472238" y="3065463"/>
          <p14:tracePt t="151998" x="6562725" y="3048000"/>
          <p14:tracePt t="152014" x="6678613" y="3038475"/>
          <p14:tracePt t="152031" x="6813550" y="3021013"/>
          <p14:tracePt t="152047" x="6921500" y="3021013"/>
          <p14:tracePt t="152064" x="6983413" y="3021013"/>
          <p14:tracePt t="152081" x="7000875" y="3021013"/>
          <p14:tracePt t="152097" x="7019925" y="3021013"/>
          <p14:tracePt t="152114" x="7054850" y="3048000"/>
          <p14:tracePt t="152131" x="7135813" y="3092450"/>
          <p14:tracePt t="152148" x="7342188" y="3173413"/>
          <p14:tracePt t="152164" x="7458075" y="3209925"/>
          <p14:tracePt t="152181" x="7531100" y="3236913"/>
          <p14:tracePt t="152197" x="7556500" y="3244850"/>
          <p14:tracePt t="152214" x="7566025" y="3254375"/>
          <p14:tracePt t="152231" x="7575550" y="3271838"/>
          <p14:tracePt t="152247" x="7610475" y="3298825"/>
          <p14:tracePt t="152264" x="7637463" y="3335338"/>
          <p14:tracePt t="152281" x="7664450" y="3362325"/>
          <p14:tracePt t="152297" x="7691438" y="3389313"/>
          <p14:tracePt t="152314" x="7700963" y="3397250"/>
          <p14:tracePt t="152331" x="7708900" y="3406775"/>
          <p14:tracePt t="152347" x="7718425" y="3416300"/>
          <p14:tracePt t="152364" x="7718425" y="3433763"/>
          <p14:tracePt t="152381" x="7718425" y="3451225"/>
          <p14:tracePt t="152397" x="7700963" y="3495675"/>
          <p14:tracePt t="152414" x="7646988" y="3532188"/>
          <p14:tracePt t="152431" x="7583488" y="3559175"/>
          <p14:tracePt t="152447" x="7521575" y="3586163"/>
          <p14:tracePt t="152464" x="7477125" y="3613150"/>
          <p14:tracePt t="152481" x="7440613" y="3630613"/>
          <p14:tracePt t="152497" x="7423150" y="3640138"/>
          <p14:tracePt t="152531" x="7404100" y="3648075"/>
          <p14:tracePt t="152548" x="7369175" y="3648075"/>
          <p14:tracePt t="152564" x="7332663" y="3657600"/>
          <p14:tracePt t="152581" x="7278688" y="3657600"/>
          <p14:tracePt t="152597" x="7216775" y="3675063"/>
          <p14:tracePt t="152614" x="7162800" y="3675063"/>
          <p14:tracePt t="152631" x="7118350" y="3675063"/>
          <p14:tracePt t="152647" x="7091363" y="3675063"/>
          <p14:tracePt t="152664" x="7064375" y="3675063"/>
          <p14:tracePt t="152681" x="7010400" y="3675063"/>
          <p14:tracePt t="152697" x="6965950" y="3684588"/>
          <p14:tracePt t="152714" x="6884988" y="3694113"/>
          <p14:tracePt t="152716" x="6858000" y="3694113"/>
          <p14:tracePt t="152731" x="6821488" y="3694113"/>
          <p14:tracePt t="152747" x="6742113" y="3694113"/>
          <p14:tracePt t="152764" x="6669088" y="3694113"/>
          <p14:tracePt t="152781" x="6580188" y="3684588"/>
          <p14:tracePt t="152797" x="6516688" y="3684588"/>
          <p14:tracePt t="152814" x="6472238" y="3684588"/>
          <p14:tracePt t="152831" x="6437313" y="3684588"/>
          <p14:tracePt t="152847" x="6400800" y="3684588"/>
          <p14:tracePt t="152864" x="6346825" y="3675063"/>
          <p14:tracePt t="152881" x="6257925" y="3657600"/>
          <p14:tracePt t="152898" x="6176963" y="3640138"/>
          <p14:tracePt t="152914" x="6122988" y="3630613"/>
          <p14:tracePt t="152931" x="6096000" y="3630613"/>
          <p14:tracePt t="152964" x="6086475" y="3630613"/>
          <p14:tracePt t="152981" x="6078538" y="3630613"/>
          <p14:tracePt t="152997" x="6059488" y="3613150"/>
          <p14:tracePt t="153014" x="6024563" y="3603625"/>
          <p14:tracePt t="153031" x="5997575" y="3586163"/>
          <p14:tracePt t="153047" x="5980113" y="3568700"/>
          <p14:tracePt t="153064" x="5961063" y="3549650"/>
          <p14:tracePt t="153081" x="5943600" y="3522663"/>
          <p14:tracePt t="153098" x="5934075" y="3505200"/>
          <p14:tracePt t="153131" x="5934075" y="3495675"/>
          <p14:tracePt t="153148" x="5934075" y="3487738"/>
          <p14:tracePt t="153164" x="5934075" y="3478213"/>
          <p14:tracePt t="153181" x="5934075" y="3468688"/>
          <p14:tracePt t="153356" x="5943600" y="3468688"/>
          <p14:tracePt t="153419" x="5953125" y="3468688"/>
          <p14:tracePt t="153444" x="5961063" y="3468688"/>
          <p14:tracePt t="153468" x="5970588" y="3468688"/>
          <p14:tracePt t="153476" x="5980113" y="3478213"/>
          <p14:tracePt t="153508" x="5988050" y="3478213"/>
          <p14:tracePt t="153796" x="5988050" y="3487738"/>
          <p14:tracePt t="153804" x="5988050" y="3505200"/>
          <p14:tracePt t="153814" x="5988050" y="3514725"/>
          <p14:tracePt t="153831" x="5988050" y="3522663"/>
          <p14:tracePt t="153860" x="5988050" y="3532188"/>
          <p14:tracePt t="153868" x="5980113" y="3541713"/>
          <p14:tracePt t="153884" x="5980113" y="3549650"/>
          <p14:tracePt t="153900" x="5980113" y="3559175"/>
          <p14:tracePt t="153916" x="5980113" y="3568700"/>
          <p14:tracePt t="154052" x="5970588" y="3568700"/>
          <p14:tracePt t="154100" x="5961063" y="3568700"/>
          <p14:tracePt t="154156" x="5961063" y="3559175"/>
          <p14:tracePt t="154188" x="5953125" y="3549650"/>
          <p14:tracePt t="154204" x="5953125" y="3541713"/>
          <p14:tracePt t="154212" x="5953125" y="3532188"/>
          <p14:tracePt t="154252" x="5943600" y="3522663"/>
          <p14:tracePt t="154516" x="5934075" y="3514725"/>
          <p14:tracePt t="154524" x="5934075" y="3495675"/>
          <p14:tracePt t="154532" x="5934075" y="3487738"/>
          <p14:tracePt t="154548" x="5934075" y="3478213"/>
          <p14:tracePt t="154852" x="5926138" y="3478213"/>
          <p14:tracePt t="154860" x="5926138" y="3487738"/>
          <p14:tracePt t="154868" x="5926138" y="3495675"/>
          <p14:tracePt t="154881" x="5926138" y="3514725"/>
          <p14:tracePt t="154898" x="5926138" y="3532188"/>
          <p14:tracePt t="154931" x="5926138" y="3541713"/>
          <p14:tracePt t="155028" x="5926138" y="3549650"/>
          <p14:tracePt t="155812" x="5934075" y="3559175"/>
          <p14:tracePt t="156012" x="5943600" y="3559175"/>
          <p14:tracePt t="156044" x="5953125" y="3559175"/>
          <p14:tracePt t="156060" x="5961063" y="3559175"/>
          <p14:tracePt t="156076" x="5970588" y="3559175"/>
          <p14:tracePt t="156084" x="5980113" y="3559175"/>
          <p14:tracePt t="156100" x="5988050" y="3559175"/>
          <p14:tracePt t="156108" x="5997575" y="3559175"/>
          <p14:tracePt t="156116" x="6007100" y="3559175"/>
          <p14:tracePt t="156132" x="6015038" y="3559175"/>
          <p14:tracePt t="156148" x="6024563" y="3559175"/>
          <p14:tracePt t="156165" x="6032500" y="3549650"/>
          <p14:tracePt t="156196" x="6042025" y="3549650"/>
          <p14:tracePt t="156236" x="6051550" y="3549650"/>
          <p14:tracePt t="156244" x="6051550" y="3541713"/>
          <p14:tracePt t="156276" x="6059488" y="3532188"/>
          <p14:tracePt t="156292" x="6069013" y="3532188"/>
          <p14:tracePt t="156300" x="6069013" y="3522663"/>
          <p14:tracePt t="156324" x="6069013" y="3514725"/>
          <p14:tracePt t="156508" x="6069013" y="3505200"/>
          <p14:tracePt t="156524" x="6069013" y="3495675"/>
          <p14:tracePt t="156532" x="6086475" y="3468688"/>
          <p14:tracePt t="156540" x="6096000" y="3460750"/>
          <p14:tracePt t="156548" x="6122988" y="3424238"/>
          <p14:tracePt t="156565" x="6221413" y="3325813"/>
          <p14:tracePt t="156581" x="6319838" y="3244850"/>
          <p14:tracePt t="156598" x="6383338" y="3182938"/>
          <p14:tracePt t="156615" x="6437313" y="3119438"/>
          <p14:tracePt t="156631" x="6472238" y="3084513"/>
          <p14:tracePt t="156648" x="6489700" y="3065463"/>
          <p14:tracePt t="156665" x="6508750" y="3048000"/>
          <p14:tracePt t="156681" x="6543675" y="3021013"/>
          <p14:tracePt t="156698" x="6562725" y="2994025"/>
          <p14:tracePt t="156715" x="6597650" y="2949575"/>
          <p14:tracePt t="156716" x="6607175" y="2940050"/>
          <p14:tracePt t="156732" x="6651625" y="2895600"/>
          <p14:tracePt t="156748" x="6688138" y="2868613"/>
          <p14:tracePt t="156765" x="6732588" y="2832100"/>
          <p14:tracePt t="156782" x="6831013" y="2752725"/>
          <p14:tracePt t="156798" x="6929438" y="2662238"/>
          <p14:tracePt t="156815" x="7037388" y="2590800"/>
          <p14:tracePt t="156832" x="7126288" y="2536825"/>
          <p14:tracePt t="156848" x="7216775" y="2501900"/>
          <p14:tracePt t="156865" x="7297738" y="2455863"/>
          <p14:tracePt t="156882" x="7423150" y="2384425"/>
          <p14:tracePt t="156898" x="7566025" y="2295525"/>
          <p14:tracePt t="156915" x="7735888" y="2170113"/>
          <p14:tracePt t="156932" x="7897813" y="2052638"/>
          <p14:tracePt t="156948" x="7969250" y="2008188"/>
          <p14:tracePt t="156965" x="8032750" y="1981200"/>
          <p14:tracePt t="156981" x="8094663" y="1954213"/>
          <p14:tracePt t="156998" x="8175625" y="1909763"/>
          <p14:tracePt t="157015" x="8274050" y="1865313"/>
          <p14:tracePt t="157031" x="8355013" y="1811338"/>
          <p14:tracePt t="157048" x="8399463" y="1784350"/>
          <p14:tracePt t="157065" x="8435975" y="1765300"/>
          <p14:tracePt t="157082" x="8470900" y="1747838"/>
          <p14:tracePt t="157098" x="8507413" y="1720850"/>
          <p14:tracePt t="157115" x="8570913" y="1685925"/>
          <p14:tracePt t="157132" x="8632825" y="1658938"/>
          <p14:tracePt t="157148" x="8650288" y="1639888"/>
          <p14:tracePt t="157165" x="8659813" y="1631950"/>
          <p14:tracePt t="157181" x="8669338" y="1622425"/>
          <p14:tracePt t="157198" x="8686800" y="1604963"/>
          <p14:tracePt t="157215" x="8704263" y="1587500"/>
          <p14:tracePt t="157232" x="8731250" y="1550988"/>
          <p14:tracePt t="157248" x="8758238" y="1524000"/>
          <p14:tracePt t="157265" x="8767763" y="1514475"/>
          <p14:tracePt t="157282" x="8767763" y="1506538"/>
          <p14:tracePt t="157340" x="8767763" y="1497013"/>
          <p14:tracePt t="157348" x="8767763" y="1487488"/>
          <p14:tracePt t="157356" x="8767763" y="1470025"/>
          <p14:tracePt t="157372" x="8767763" y="1460500"/>
          <p14:tracePt t="157381" x="8767763" y="1443038"/>
          <p14:tracePt t="157398" x="8767763" y="1435100"/>
          <p14:tracePt t="157415" x="8767763" y="1408113"/>
          <p14:tracePt t="157431" x="8775700" y="1381125"/>
          <p14:tracePt t="157448" x="8775700" y="1344613"/>
          <p14:tracePt t="157465" x="8785225" y="1308100"/>
          <p14:tracePt t="157482" x="8794750" y="1273175"/>
          <p14:tracePt t="157498" x="8794750" y="1255713"/>
          <p14:tracePt t="157548" x="8794750" y="1246188"/>
          <p14:tracePt t="157564" x="8794750" y="1255713"/>
          <p14:tracePt t="157572" x="8785225" y="1263650"/>
          <p14:tracePt t="157582" x="8775700" y="1273175"/>
          <p14:tracePt t="157598" x="8775700" y="1290638"/>
          <p14:tracePt t="157615" x="8775700" y="1300163"/>
          <p14:tracePt t="157632" x="8775700" y="1308100"/>
          <p14:tracePt t="157668" x="8775700" y="1290638"/>
          <p14:tracePt t="157682" x="8775700" y="1263650"/>
          <p14:tracePt t="157698" x="8775700" y="1201738"/>
          <p14:tracePt t="157715" x="8802688" y="1120775"/>
          <p14:tracePt t="157717" x="8812213" y="1093788"/>
          <p14:tracePt t="157732" x="8829675" y="1039813"/>
          <p14:tracePt t="157804" x="8829675" y="1049338"/>
          <p14:tracePt t="157812" x="8821738" y="1066800"/>
          <p14:tracePt t="157820" x="8821738" y="1084263"/>
          <p14:tracePt t="157832" x="8812213" y="1103313"/>
          <p14:tracePt t="157848" x="8802688" y="1120775"/>
          <p14:tracePt t="157865" x="8802688" y="1130300"/>
          <p14:tracePt t="157948" x="8802688" y="1111250"/>
          <p14:tracePt t="157964" x="8812213" y="1103313"/>
          <p14:tracePt t="158036" x="8812213" y="1111250"/>
          <p14:tracePt t="158044" x="8812213" y="1120775"/>
          <p14:tracePt t="158060" x="8812213" y="1130300"/>
          <p14:tracePt t="158252" x="8812213" y="1138238"/>
          <p14:tracePt t="158260" x="8812213" y="1147763"/>
          <p14:tracePt t="158268" x="8812213" y="1155700"/>
          <p14:tracePt t="158300" x="8812213" y="1165225"/>
          <p14:tracePt t="158356" x="8812213" y="1155700"/>
          <p14:tracePt t="158372" x="8812213" y="1147763"/>
          <p14:tracePt t="158380" x="8812213" y="1138238"/>
          <p14:tracePt t="158388" x="8821738" y="1130300"/>
          <p14:tracePt t="158932" x="8812213" y="1147763"/>
          <p14:tracePt t="158940" x="8794750" y="1155700"/>
          <p14:tracePt t="158949" x="8767763" y="1182688"/>
          <p14:tracePt t="158965" x="8731250" y="1209675"/>
          <p14:tracePt t="158982" x="8669338" y="1263650"/>
          <p14:tracePt t="158999" x="8597900" y="1335088"/>
          <p14:tracePt t="159015" x="8497888" y="1425575"/>
          <p14:tracePt t="159032" x="8391525" y="1533525"/>
          <p14:tracePt t="159049" x="8256588" y="1658938"/>
          <p14:tracePt t="159065" x="8113713" y="1765300"/>
          <p14:tracePt t="159082" x="7996238" y="1865313"/>
          <p14:tracePt t="159099" x="7907338" y="1963738"/>
          <p14:tracePt t="159115" x="7835900" y="2044700"/>
          <p14:tracePt t="159132" x="7718425" y="2214563"/>
          <p14:tracePt t="159149" x="7656513" y="2303463"/>
          <p14:tracePt t="159165" x="7602538" y="2374900"/>
          <p14:tracePt t="159182" x="7575550" y="2428875"/>
          <p14:tracePt t="159198" x="7566025" y="2474913"/>
          <p14:tracePt t="159215" x="7556500" y="2501900"/>
          <p14:tracePt t="159232" x="7548563" y="2536825"/>
          <p14:tracePt t="159249" x="7539038" y="2581275"/>
          <p14:tracePt t="159265" x="7521575" y="2671763"/>
          <p14:tracePt t="159282" x="7485063" y="2787650"/>
          <p14:tracePt t="159299" x="7467600" y="2878138"/>
          <p14:tracePt t="159315" x="7431088" y="2959100"/>
          <p14:tracePt t="159333" x="7423150" y="3003550"/>
          <p14:tracePt t="159349" x="7413625" y="3030538"/>
          <p14:tracePt t="159365" x="7404100" y="3057525"/>
          <p14:tracePt t="159382" x="7404100" y="3092450"/>
          <p14:tracePt t="159399" x="7396163" y="3136900"/>
          <p14:tracePt t="159416" x="7396163" y="3155950"/>
          <p14:tracePt t="159432" x="7386638" y="3190875"/>
          <p14:tracePt t="159449" x="7378700" y="3227388"/>
          <p14:tracePt t="159465" x="7359650" y="3271838"/>
          <p14:tracePt t="159482" x="7342188" y="3325813"/>
          <p14:tracePt t="159499" x="7305675" y="3370263"/>
          <p14:tracePt t="159515" x="7288213" y="3406775"/>
          <p14:tracePt t="159532" x="7278688" y="3424238"/>
          <p14:tracePt t="159550" x="7270750" y="3424238"/>
          <p14:tracePt t="159582" x="7270750" y="3433763"/>
          <p14:tracePt t="159837" x="7270750" y="3441700"/>
          <p14:tracePt t="159860" x="7270750" y="3451225"/>
          <p14:tracePt t="159868" x="7270750" y="3460750"/>
          <p14:tracePt t="159884" x="7270750" y="3478213"/>
          <p14:tracePt t="159892" x="7270750" y="3487738"/>
          <p14:tracePt t="159901" x="7270750" y="3495675"/>
          <p14:tracePt t="159915" x="7270750" y="3505200"/>
          <p14:tracePt t="159932" x="7278688" y="3522663"/>
          <p14:tracePt t="159949" x="7288213" y="3532188"/>
          <p14:tracePt t="160061" x="7288213" y="3522663"/>
          <p14:tracePt t="160068" x="7288213" y="3514725"/>
          <p14:tracePt t="160077" x="7288213" y="3505200"/>
          <p14:tracePt t="160085" x="7297738" y="3487738"/>
          <p14:tracePt t="160099" x="7297738" y="3478213"/>
          <p14:tracePt t="160115" x="7324725" y="3460750"/>
          <p14:tracePt t="160132" x="7351713" y="3433763"/>
          <p14:tracePt t="160149" x="7378700" y="3433763"/>
          <p14:tracePt t="160166" x="7396163" y="3433763"/>
          <p14:tracePt t="160182" x="7413625" y="3433763"/>
          <p14:tracePt t="160199" x="7423150" y="3441700"/>
          <p14:tracePt t="160232" x="7423150" y="3451225"/>
          <p14:tracePt t="160249" x="7423150" y="3468688"/>
          <p14:tracePt t="160265" x="7378700" y="3487738"/>
          <p14:tracePt t="160282" x="7315200" y="3495675"/>
          <p14:tracePt t="160299" x="7261225" y="3495675"/>
          <p14:tracePt t="160316" x="7226300" y="3495675"/>
          <p14:tracePt t="160349" x="7207250" y="3495675"/>
          <p14:tracePt t="160405" x="7216775" y="3487738"/>
          <p14:tracePt t="160412" x="7234238" y="3487738"/>
          <p14:tracePt t="160421" x="7270750" y="3487738"/>
          <p14:tracePt t="160432" x="7297738" y="3487738"/>
          <p14:tracePt t="160449" x="7342188" y="3495675"/>
          <p14:tracePt t="160465" x="7351713" y="3505200"/>
          <p14:tracePt t="160482" x="7359650" y="3514725"/>
          <p14:tracePt t="160499" x="7351713" y="3532188"/>
          <p14:tracePt t="160516" x="7270750" y="3549650"/>
          <p14:tracePt t="160532" x="7162800" y="3559175"/>
          <p14:tracePt t="160549" x="7145338" y="3559175"/>
          <p14:tracePt t="160588" x="7135813" y="3559175"/>
          <p14:tracePt t="160612" x="7135813" y="3549650"/>
          <p14:tracePt t="160636" x="7145338" y="3549650"/>
          <p14:tracePt t="160661" x="7153275" y="3549650"/>
          <p14:tracePt t="160669" x="7162800" y="3549650"/>
          <p14:tracePt t="160676" x="7172325" y="3549650"/>
          <p14:tracePt t="160685" x="7180263" y="3568700"/>
          <p14:tracePt t="160699" x="7189788" y="3576638"/>
          <p14:tracePt t="160715" x="7207250" y="3594100"/>
          <p14:tracePt t="160813" x="7199313" y="3594100"/>
          <p14:tracePt t="160837" x="7199313" y="3586163"/>
          <p14:tracePt t="160860" x="7199313" y="3576638"/>
          <p14:tracePt t="160885" x="7199313" y="3568700"/>
          <p14:tracePt t="160900" x="7207250" y="3559175"/>
          <p14:tracePt t="160917" x="7226300" y="3559175"/>
          <p14:tracePt t="160925" x="7234238" y="3559175"/>
          <p14:tracePt t="160933" x="7261225" y="3559175"/>
          <p14:tracePt t="160949" x="7324725" y="3532188"/>
          <p14:tracePt t="160966" x="7404100" y="3505200"/>
          <p14:tracePt t="160982" x="7575550" y="3406775"/>
          <p14:tracePt t="160999" x="7762875" y="3298825"/>
          <p14:tracePt t="161016" x="7978775" y="3163888"/>
          <p14:tracePt t="161032" x="8166100" y="3030538"/>
          <p14:tracePt t="161049" x="8318500" y="2905125"/>
          <p14:tracePt t="161066" x="8426450" y="2806700"/>
          <p14:tracePt t="161082" x="8516938" y="2706688"/>
          <p14:tracePt t="161099" x="8570913" y="2581275"/>
          <p14:tracePt t="161116" x="8615363" y="2455863"/>
          <p14:tracePt t="161132" x="8650288" y="2339975"/>
          <p14:tracePt t="161149" x="8677275" y="2303463"/>
          <p14:tracePt t="161166" x="8677275" y="2259013"/>
          <p14:tracePt t="161182" x="8696325" y="2232025"/>
          <p14:tracePt t="161199" x="8696325" y="2197100"/>
          <p14:tracePt t="161216" x="8696325" y="2170113"/>
          <p14:tracePt t="161232" x="8704263" y="2143125"/>
          <p14:tracePt t="161249" x="8723313" y="2097088"/>
          <p14:tracePt t="161266" x="8740775" y="2044700"/>
          <p14:tracePt t="161282" x="8750300" y="2008188"/>
          <p14:tracePt t="161299" x="8750300" y="1990725"/>
          <p14:tracePt t="161365" x="8750300" y="1981200"/>
          <p14:tracePt t="161373" x="8750300" y="1971675"/>
          <p14:tracePt t="161389" x="8750300" y="1963738"/>
          <p14:tracePt t="161399" x="8750300" y="1954213"/>
          <p14:tracePt t="161429" x="8750300" y="1936750"/>
          <p14:tracePt t="161445" x="8750300" y="1927225"/>
          <p14:tracePt t="161453" x="8750300" y="1917700"/>
          <p14:tracePt t="161461" x="8750300" y="1909763"/>
          <p14:tracePt t="161468" x="8750300" y="1900238"/>
          <p14:tracePt t="161482" x="8750300" y="1892300"/>
          <p14:tracePt t="161525" x="8750300" y="1882775"/>
          <p14:tracePt t="161541" x="8731250" y="1892300"/>
          <p14:tracePt t="161548" x="8713788" y="1917700"/>
          <p14:tracePt t="161557" x="8677275" y="1954213"/>
          <p14:tracePt t="161565" x="8632825" y="2025650"/>
          <p14:tracePt t="161582" x="8516938" y="2170113"/>
          <p14:tracePt t="161599" x="8391525" y="2339975"/>
          <p14:tracePt t="161616" x="8274050" y="2492375"/>
          <p14:tracePt t="161632" x="8185150" y="2627313"/>
          <p14:tracePt t="161649" x="8121650" y="2743200"/>
          <p14:tracePt t="161666" x="8059738" y="2832100"/>
          <p14:tracePt t="161682" x="7978775" y="2932113"/>
          <p14:tracePt t="161699" x="7907338" y="3003550"/>
          <p14:tracePt t="161716" x="7853363" y="3057525"/>
          <p14:tracePt t="161718" x="7835900" y="3074988"/>
          <p14:tracePt t="161733" x="7781925" y="3128963"/>
          <p14:tracePt t="161749" x="7727950" y="3190875"/>
          <p14:tracePt t="161766" x="7664450" y="3263900"/>
          <p14:tracePt t="161782" x="7602538" y="3352800"/>
          <p14:tracePt t="161799" x="7566025" y="3406775"/>
          <p14:tracePt t="161816" x="7531100" y="3433763"/>
          <p14:tracePt t="161833" x="7512050" y="3441700"/>
          <p14:tracePt t="161866" x="7504113" y="3451225"/>
          <p14:tracePt t="161882" x="7477125" y="3451225"/>
          <p14:tracePt t="161899" x="7450138" y="3468688"/>
          <p14:tracePt t="161916" x="7404100" y="3478213"/>
          <p14:tracePt t="161933" x="7378700" y="3487738"/>
          <p14:tracePt t="162389" x="7369175" y="3487738"/>
          <p14:tracePt t="162901" x="7369175" y="3495675"/>
          <p14:tracePt t="162989" x="7359650" y="3495675"/>
          <p14:tracePt t="163005" x="7351713" y="3495675"/>
          <p14:tracePt t="163021" x="7342188" y="3505200"/>
          <p14:tracePt t="163029" x="7332663" y="3505200"/>
          <p14:tracePt t="163037" x="7324725" y="3505200"/>
          <p14:tracePt t="163053" x="7315200" y="3505200"/>
          <p14:tracePt t="163069" x="7305675" y="3505200"/>
          <p14:tracePt t="163093" x="7297738" y="3495675"/>
          <p14:tracePt t="163125" x="7288213" y="3495675"/>
          <p14:tracePt t="163229" x="7278688" y="3495675"/>
          <p14:tracePt t="163237" x="7270750" y="3495675"/>
          <p14:tracePt t="163261" x="7251700" y="3487738"/>
          <p14:tracePt t="163269" x="7243763" y="3487738"/>
          <p14:tracePt t="163277" x="7226300" y="3487738"/>
          <p14:tracePt t="163285" x="7199313" y="3478213"/>
          <p14:tracePt t="163299" x="7145338" y="3478213"/>
          <p14:tracePt t="163316" x="7019925" y="3478213"/>
          <p14:tracePt t="163333" x="6742113" y="3478213"/>
          <p14:tracePt t="163349" x="6543675" y="3478213"/>
          <p14:tracePt t="163366" x="6410325" y="3478213"/>
          <p14:tracePt t="163383" x="6302375" y="3478213"/>
          <p14:tracePt t="163399" x="6221413" y="3478213"/>
          <p14:tracePt t="163416" x="6184900" y="3478213"/>
          <p14:tracePt t="163433" x="6149975" y="3478213"/>
          <p14:tracePt t="163449" x="6105525" y="3487738"/>
          <p14:tracePt t="163466" x="6042025" y="3487738"/>
          <p14:tracePt t="163483" x="5980113" y="3487738"/>
          <p14:tracePt t="163499" x="5907088" y="3487738"/>
          <p14:tracePt t="163516" x="5854700" y="3487738"/>
          <p14:tracePt t="163533" x="5808663" y="3487738"/>
          <p14:tracePt t="163549" x="5791200" y="3487738"/>
          <p14:tracePt t="163566" x="5781675" y="3487738"/>
          <p14:tracePt t="163583" x="5754688" y="3487738"/>
          <p14:tracePt t="163599" x="5727700" y="3487738"/>
          <p14:tracePt t="163616" x="5675313" y="3487738"/>
          <p14:tracePt t="163633" x="5629275" y="3495675"/>
          <p14:tracePt t="163649" x="5594350" y="3505200"/>
          <p14:tracePt t="163666" x="5575300" y="3514725"/>
          <p14:tracePt t="163717" x="5575300" y="3522663"/>
          <p14:tracePt t="163733" x="5575300" y="3541713"/>
          <p14:tracePt t="163741" x="5611813" y="3541713"/>
          <p14:tracePt t="163749" x="5656263" y="3549650"/>
          <p14:tracePt t="163766" x="5773738" y="3568700"/>
          <p14:tracePt t="163783" x="5854700" y="3568700"/>
          <p14:tracePt t="163799" x="5907088" y="3568700"/>
          <p14:tracePt t="163816" x="5916613" y="3568700"/>
          <p14:tracePt t="163861" x="5899150" y="3568700"/>
          <p14:tracePt t="163869" x="5862638" y="3568700"/>
          <p14:tracePt t="163883" x="5835650" y="3568700"/>
          <p14:tracePt t="163900" x="5746750" y="3559175"/>
          <p14:tracePt t="163917" x="5621338" y="3541713"/>
          <p14:tracePt t="163933" x="5584825" y="3532188"/>
          <p14:tracePt t="164005" x="5594350" y="3532188"/>
          <p14:tracePt t="164013" x="5621338" y="3532188"/>
          <p14:tracePt t="164021" x="5638800" y="3532188"/>
          <p14:tracePt t="164033" x="5675313" y="3532188"/>
          <p14:tracePt t="164050" x="5719763" y="3532188"/>
          <p14:tracePt t="164066" x="5727700" y="3532188"/>
          <p14:tracePt t="164083" x="5737225" y="3541713"/>
          <p14:tracePt t="164100" x="5719763" y="3541713"/>
          <p14:tracePt t="164116" x="5638800" y="3541713"/>
          <p14:tracePt t="164133" x="5575300" y="3541713"/>
          <p14:tracePt t="164197" x="5584825" y="3541713"/>
          <p14:tracePt t="164205" x="5594350" y="3541713"/>
          <p14:tracePt t="164216" x="5602288" y="3541713"/>
          <p14:tracePt t="164233" x="5648325" y="3559175"/>
          <p14:tracePt t="164250" x="5702300" y="3559175"/>
          <p14:tracePt t="164266" x="5719763" y="3559175"/>
          <p14:tracePt t="164421" x="5727700" y="3559175"/>
          <p14:tracePt t="164429" x="5754688" y="3559175"/>
          <p14:tracePt t="164437" x="5773738" y="3559175"/>
          <p14:tracePt t="164449" x="5781675" y="3559175"/>
          <p14:tracePt t="164466" x="5818188" y="3559175"/>
          <p14:tracePt t="164483" x="5827713" y="3559175"/>
          <p14:tracePt t="164621" x="5845175" y="3559175"/>
          <p14:tracePt t="164629" x="5862638" y="3549650"/>
          <p14:tracePt t="164637" x="5872163" y="3549650"/>
          <p14:tracePt t="164649" x="5880100" y="3541713"/>
          <p14:tracePt t="164666" x="5889625" y="3532188"/>
          <p14:tracePt t="164917" x="5872163" y="3532188"/>
          <p14:tracePt t="164925" x="5854700" y="3532188"/>
          <p14:tracePt t="164933" x="5845175" y="3522663"/>
          <p14:tracePt t="164949" x="5818188" y="3522663"/>
          <p14:tracePt t="164966" x="5800725" y="3522663"/>
          <p14:tracePt t="164983" x="5773738" y="3522663"/>
          <p14:tracePt t="165000" x="5719763" y="3522663"/>
          <p14:tracePt t="165016" x="5683250" y="3522663"/>
          <p14:tracePt t="165033" x="5665788" y="3522663"/>
          <p14:tracePt t="165050" x="5656263" y="3522663"/>
          <p14:tracePt t="165117" x="5665788" y="3522663"/>
          <p14:tracePt t="165125" x="5702300" y="3522663"/>
          <p14:tracePt t="165133" x="5727700" y="3522663"/>
          <p14:tracePt t="165150" x="5835650" y="3522663"/>
          <p14:tracePt t="165167" x="5934075" y="3522663"/>
          <p14:tracePt t="165183" x="5980113" y="3522663"/>
          <p14:tracePt t="165237" x="5970588" y="3522663"/>
          <p14:tracePt t="165245" x="5953125" y="3522663"/>
          <p14:tracePt t="165253" x="5926138" y="3522663"/>
          <p14:tracePt t="165267" x="5907088" y="3522663"/>
          <p14:tracePt t="165283" x="5880100" y="3522663"/>
          <p14:tracePt t="165300" x="5862638" y="3522663"/>
          <p14:tracePt t="165381" x="5872163" y="3522663"/>
          <p14:tracePt t="165389" x="5907088" y="3522663"/>
          <p14:tracePt t="165400" x="5943600" y="3522663"/>
          <p14:tracePt t="165417" x="5997575" y="3522663"/>
          <p14:tracePt t="165433" x="6007100" y="3522663"/>
          <p14:tracePt t="165469" x="5970588" y="3522663"/>
          <p14:tracePt t="165483" x="5907088" y="3522663"/>
          <p14:tracePt t="165500" x="5800725" y="3522663"/>
          <p14:tracePt t="165517" x="5737225" y="3514725"/>
          <p14:tracePt t="165533" x="5727700" y="3514725"/>
          <p14:tracePt t="165581" x="5737225" y="3514725"/>
          <p14:tracePt t="165589" x="5764213" y="3514725"/>
          <p14:tracePt t="165600" x="5791200" y="3514725"/>
          <p14:tracePt t="165616" x="5845175" y="3532188"/>
          <p14:tracePt t="165633" x="5872163" y="3541713"/>
          <p14:tracePt t="165677" x="5827713" y="3541713"/>
          <p14:tracePt t="165686" x="5764213" y="3541713"/>
          <p14:tracePt t="165700" x="5692775" y="3541713"/>
          <p14:tracePt t="165717" x="5611813" y="3541713"/>
          <p14:tracePt t="165718" x="5594350" y="3541713"/>
          <p14:tracePt t="165733" x="5575300" y="3541713"/>
          <p14:tracePt t="165750" x="5575300" y="3549650"/>
          <p14:tracePt t="165781" x="5575300" y="3568700"/>
          <p14:tracePt t="165789" x="5584825" y="3568700"/>
          <p14:tracePt t="165813" x="5594350" y="3576638"/>
          <p14:tracePt t="165837" x="5602288" y="3576638"/>
          <p14:tracePt t="165869" x="5611813" y="3576638"/>
          <p14:tracePt t="165997" x="5621338" y="3576638"/>
          <p14:tracePt t="166029" x="5629275" y="3576638"/>
          <p14:tracePt t="166109" x="5629275" y="3568700"/>
          <p14:tracePt t="166118" x="5648325" y="3568700"/>
          <p14:tracePt t="166125" x="5665788" y="3568700"/>
          <p14:tracePt t="166133" x="5692775" y="3559175"/>
          <p14:tracePt t="166150" x="5764213" y="3541713"/>
          <p14:tracePt t="166167" x="5845175" y="3514725"/>
          <p14:tracePt t="166183" x="5916613" y="3514725"/>
          <p14:tracePt t="166200" x="5953125" y="3505200"/>
          <p14:tracePt t="166216" x="5970588" y="3495675"/>
          <p14:tracePt t="166301" x="5943600" y="3495675"/>
          <p14:tracePt t="166309" x="5916613" y="3495675"/>
          <p14:tracePt t="166317" x="5889625" y="3495675"/>
          <p14:tracePt t="166333" x="5827713" y="3495675"/>
          <p14:tracePt t="166350" x="5791200" y="3495675"/>
          <p14:tracePt t="166485" x="5800725" y="3495675"/>
          <p14:tracePt t="166493" x="5818188" y="3495675"/>
          <p14:tracePt t="166502" x="5835650" y="3505200"/>
          <p14:tracePt t="166517" x="5862638" y="3514725"/>
          <p14:tracePt t="166533" x="5889625" y="3522663"/>
          <p14:tracePt t="166550" x="5899150" y="3532188"/>
          <p14:tracePt t="166567" x="5907088" y="3541713"/>
          <p14:tracePt t="166600" x="5907088" y="3549650"/>
          <p14:tracePt t="166661" x="5889625" y="3549650"/>
          <p14:tracePt t="166669" x="5862638" y="3549650"/>
          <p14:tracePt t="166677" x="5845175" y="3549650"/>
          <p14:tracePt t="166686" x="5835650" y="3549650"/>
          <p14:tracePt t="166700" x="5827713" y="3549650"/>
          <p14:tracePt t="166733" x="5818188" y="3549650"/>
          <p14:tracePt t="166869" x="5827713" y="3549650"/>
          <p14:tracePt t="166885" x="5835650" y="3549650"/>
          <p14:tracePt t="166901" x="5845175" y="3549650"/>
          <p14:tracePt t="166965" x="5854700" y="3541713"/>
          <p14:tracePt t="166981" x="5835650" y="3541713"/>
          <p14:tracePt t="166989" x="5818188" y="3541713"/>
          <p14:tracePt t="167000" x="5800725" y="3541713"/>
          <p14:tracePt t="167017" x="5764213" y="3541713"/>
          <p14:tracePt t="167033" x="5746750" y="3541713"/>
          <p14:tracePt t="167050" x="5737225" y="3541713"/>
          <p14:tracePt t="167067" x="5719763" y="3549650"/>
          <p14:tracePt t="167125" x="5737225" y="3549650"/>
          <p14:tracePt t="167133" x="5746750" y="3549650"/>
          <p14:tracePt t="167141" x="5764213" y="3549650"/>
          <p14:tracePt t="167150" x="5773738" y="3549650"/>
          <p14:tracePt t="167205" x="5773738" y="3559175"/>
          <p14:tracePt t="167214" x="5773738" y="3568700"/>
          <p14:tracePt t="167221" x="5754688" y="3576638"/>
          <p14:tracePt t="167234" x="5746750" y="3576638"/>
          <p14:tracePt t="167250" x="5719763" y="3586163"/>
          <p14:tracePt t="167267" x="5710238" y="3586163"/>
          <p14:tracePt t="167357" x="5727700" y="3586163"/>
          <p14:tracePt t="167365" x="5737225" y="3586163"/>
          <p14:tracePt t="167373" x="5764213" y="3586163"/>
          <p14:tracePt t="167383" x="5781675" y="3586163"/>
          <p14:tracePt t="167400" x="5791200" y="3594100"/>
          <p14:tracePt t="167478" x="5781675" y="3594100"/>
          <p14:tracePt t="167501" x="5773738" y="3594100"/>
          <p14:tracePt t="167685" x="5764213" y="3594100"/>
          <p14:tracePt t="168069" x="5781675" y="3594100"/>
          <p14:tracePt t="168077" x="5808663" y="3603625"/>
          <p14:tracePt t="168086" x="5835650" y="3613150"/>
          <p14:tracePt t="168100" x="5862638" y="3613150"/>
          <p14:tracePt t="168117" x="5872163" y="3613150"/>
          <p14:tracePt t="168158" x="5862638" y="3613150"/>
          <p14:tracePt t="168165" x="5827713" y="3613150"/>
          <p14:tracePt t="168173" x="5781675" y="3594100"/>
          <p14:tracePt t="168183" x="5754688" y="3594100"/>
          <p14:tracePt t="168200" x="5710238" y="3586163"/>
          <p14:tracePt t="168217" x="5683250" y="3576638"/>
          <p14:tracePt t="168237" x="5683250" y="3568700"/>
          <p14:tracePt t="168317" x="5719763" y="3576638"/>
          <p14:tracePt t="168325" x="5764213" y="3576638"/>
          <p14:tracePt t="168334" x="5800725" y="3576638"/>
          <p14:tracePt t="168350" x="5835650" y="3576638"/>
          <p14:tracePt t="168398" x="5835650" y="3586163"/>
          <p14:tracePt t="168405" x="5827713" y="3586163"/>
          <p14:tracePt t="168417" x="5808663" y="3586163"/>
          <p14:tracePt t="168434" x="5773738" y="3594100"/>
          <p14:tracePt t="168450" x="5764213" y="3594100"/>
          <p14:tracePt t="168509" x="5773738" y="3594100"/>
          <p14:tracePt t="168518" x="5781675" y="3594100"/>
          <p14:tracePt t="168526" x="5791200" y="3594100"/>
          <p14:tracePt t="168542" x="5800725" y="3594100"/>
          <p14:tracePt t="169150" x="5781675" y="3594100"/>
          <p14:tracePt t="169158" x="5781675" y="3586163"/>
          <p14:tracePt t="169167" x="5773738" y="3586163"/>
          <p14:tracePt t="169414" x="5791200" y="3586163"/>
          <p14:tracePt t="169445" x="5800725" y="3586163"/>
          <p14:tracePt t="169454" x="5800725" y="3576638"/>
          <p14:tracePt t="169470" x="5818188" y="3568700"/>
          <p14:tracePt t="169478" x="5818188" y="3559175"/>
          <p14:tracePt t="169486" x="5827713" y="3559175"/>
          <p14:tracePt t="169630" x="5818188" y="3568700"/>
          <p14:tracePt t="169646" x="5808663" y="3568700"/>
          <p14:tracePt t="169686" x="5800725" y="3568700"/>
          <p14:tracePt t="169710" x="5791200" y="3568700"/>
          <p14:tracePt t="169782" x="5781675" y="3568700"/>
          <p14:tracePt t="170085" x="5791200" y="3549650"/>
          <p14:tracePt t="170094" x="5818188" y="3522663"/>
          <p14:tracePt t="170102" x="5827713" y="3522663"/>
          <p14:tracePt t="170117" x="5835650" y="3505200"/>
          <p14:tracePt t="170589" x="5835650" y="3495675"/>
          <p14:tracePt t="172566" x="5827713" y="3495675"/>
          <p14:tracePt t="172646" x="5818188" y="3495675"/>
          <p14:tracePt t="172670" x="5808663" y="3495675"/>
          <p14:tracePt t="172702" x="5800725" y="3495675"/>
          <p14:tracePt t="172718" x="5791200" y="3505200"/>
          <p14:tracePt t="172734" x="5781675" y="3505200"/>
          <p14:tracePt t="172742" x="5781675" y="3514725"/>
          <p14:tracePt t="172751" x="5764213" y="3514725"/>
          <p14:tracePt t="172768" x="5754688" y="3522663"/>
          <p14:tracePt t="172814" x="5746750" y="3532188"/>
          <p14:tracePt t="172838" x="5737225" y="3532188"/>
          <p14:tracePt t="172846" x="5727700" y="3532188"/>
          <p14:tracePt t="172854" x="5710238" y="3532188"/>
          <p14:tracePt t="172868" x="5692775" y="3532188"/>
          <p14:tracePt t="172884" x="5665788" y="3541713"/>
          <p14:tracePt t="172901" x="5629275" y="3549650"/>
          <p14:tracePt t="172918" x="5584825" y="3549650"/>
          <p14:tracePt t="172935" x="5557838" y="3559175"/>
          <p14:tracePt t="172951" x="5530850" y="3568700"/>
          <p14:tracePt t="172968" x="5503863" y="3568700"/>
          <p14:tracePt t="172984" x="5486400" y="3568700"/>
          <p14:tracePt t="173001" x="5468938" y="3568700"/>
          <p14:tracePt t="173018" x="5459413" y="3568700"/>
          <p14:tracePt t="173035" x="5449888" y="3568700"/>
          <p14:tracePt t="173051" x="5432425" y="3568700"/>
          <p14:tracePt t="173068" x="5397500" y="3568700"/>
          <p14:tracePt t="173085" x="5370513" y="3568700"/>
          <p14:tracePt t="173101" x="5334000" y="3568700"/>
          <p14:tracePt t="173118" x="5289550" y="3568700"/>
          <p14:tracePt t="173134" x="5262563" y="3568700"/>
          <p14:tracePt t="173151" x="5235575" y="3576638"/>
          <p14:tracePt t="173168" x="5191125" y="3576638"/>
          <p14:tracePt t="173184" x="5172075" y="3576638"/>
          <p14:tracePt t="173201" x="5154613" y="3586163"/>
          <p14:tracePt t="173218" x="5145088" y="3586163"/>
          <p14:tracePt t="173234" x="5137150" y="3586163"/>
          <p14:tracePt t="173251" x="5118100" y="3586163"/>
          <p14:tracePt t="173268" x="5083175" y="3586163"/>
          <p14:tracePt t="173285" x="5029200" y="3586163"/>
          <p14:tracePt t="173301" x="4984750" y="3586163"/>
          <p14:tracePt t="173318" x="4940300" y="3586163"/>
          <p14:tracePt t="173335" x="4903788" y="3586163"/>
          <p14:tracePt t="173351" x="4876800" y="3586163"/>
          <p14:tracePt t="173368" x="4832350" y="3586163"/>
          <p14:tracePt t="173384" x="4787900" y="3586163"/>
          <p14:tracePt t="173401" x="4733925" y="3586163"/>
          <p14:tracePt t="173418" x="4697413" y="3586163"/>
          <p14:tracePt t="173434" x="4670425" y="3586163"/>
          <p14:tracePt t="173451" x="4643438" y="3586163"/>
          <p14:tracePt t="173468" x="4635500" y="3594100"/>
          <p14:tracePt t="173485" x="4616450" y="3594100"/>
          <p14:tracePt t="173502" x="4572000" y="3594100"/>
          <p14:tracePt t="173518" x="4545013" y="3594100"/>
          <p14:tracePt t="173534" x="4535488" y="3594100"/>
          <p14:tracePt t="173551" x="4527550" y="3594100"/>
          <p14:tracePt t="173568" x="4518025" y="3594100"/>
          <p14:tracePt t="173584" x="4508500" y="3594100"/>
          <p14:tracePt t="173601" x="4491038" y="3594100"/>
          <p14:tracePt t="173618" x="4456113" y="3594100"/>
          <p14:tracePt t="173635" x="4429125" y="3594100"/>
          <p14:tracePt t="173651" x="4410075" y="3586163"/>
          <p14:tracePt t="173668" x="4392613" y="3586163"/>
          <p14:tracePt t="173685" x="4375150" y="3586163"/>
          <p14:tracePt t="173701" x="4365625" y="3586163"/>
          <p14:tracePt t="173718" x="4348163" y="3586163"/>
          <p14:tracePt t="173735" x="4338638" y="3576638"/>
          <p14:tracePt t="173751" x="4321175" y="3576638"/>
          <p14:tracePt t="173768" x="4311650" y="3576638"/>
          <p14:tracePt t="173801" x="4303713" y="3576638"/>
          <p14:tracePt t="173818" x="4294188" y="3568700"/>
          <p14:tracePt t="173835" x="4284663" y="3568700"/>
          <p14:tracePt t="173851" x="4276725" y="3568700"/>
          <p14:tracePt t="173894" x="4267200" y="3568700"/>
          <p14:tracePt t="173934" x="4257675" y="3568700"/>
          <p14:tracePt t="173958" x="4249738" y="3559175"/>
          <p14:tracePt t="174222" x="4257675" y="3559175"/>
          <p14:tracePt t="174230" x="4276725" y="3559175"/>
          <p14:tracePt t="174238" x="4284663" y="3559175"/>
          <p14:tracePt t="174251" x="4303713" y="3559175"/>
          <p14:tracePt t="174268" x="4338638" y="3559175"/>
          <p14:tracePt t="174285" x="4375150" y="3559175"/>
          <p14:tracePt t="174301" x="4419600" y="3559175"/>
          <p14:tracePt t="174318" x="4508500" y="3559175"/>
          <p14:tracePt t="174335" x="4581525" y="3559175"/>
          <p14:tracePt t="174351" x="4643438" y="3559175"/>
          <p14:tracePt t="174368" x="4706938" y="3559175"/>
          <p14:tracePt t="174385" x="4751388" y="3559175"/>
          <p14:tracePt t="174401" x="4787900" y="3559175"/>
          <p14:tracePt t="174418" x="4822825" y="3559175"/>
          <p14:tracePt t="174435" x="4867275" y="3559175"/>
          <p14:tracePt t="174451" x="4913313" y="3559175"/>
          <p14:tracePt t="174468" x="4930775" y="3559175"/>
          <p14:tracePt t="174485" x="4948238" y="3559175"/>
          <p14:tracePt t="174502" x="4975225" y="3559175"/>
          <p14:tracePt t="174518" x="5011738" y="3549650"/>
          <p14:tracePt t="174535" x="5029200" y="3549650"/>
          <p14:tracePt t="174551" x="5056188" y="3541713"/>
          <p14:tracePt t="174568" x="5065713" y="3541713"/>
          <p14:tracePt t="174585" x="5083175" y="3541713"/>
          <p14:tracePt t="174601" x="5092700" y="3541713"/>
          <p14:tracePt t="174618" x="5118100" y="3541713"/>
          <p14:tracePt t="174635" x="5145088" y="3541713"/>
          <p14:tracePt t="174652" x="5164138" y="3541713"/>
          <p14:tracePt t="174668" x="5181600" y="3541713"/>
          <p14:tracePt t="174702" x="5199063" y="3541713"/>
          <p14:tracePt t="174718" x="5208588" y="3532188"/>
          <p14:tracePt t="174838" x="5199063" y="3532188"/>
          <p14:tracePt t="174846" x="5181600" y="3532188"/>
          <p14:tracePt t="174854" x="5164138" y="3532188"/>
          <p14:tracePt t="174868" x="5154613" y="3532188"/>
          <p14:tracePt t="174885" x="5118100" y="3532188"/>
          <p14:tracePt t="174902" x="5056188" y="3532188"/>
          <p14:tracePt t="174918" x="5002213" y="3532188"/>
          <p14:tracePt t="174935" x="4903788" y="3532188"/>
          <p14:tracePt t="174952" x="4778375" y="3532188"/>
          <p14:tracePt t="174968" x="4625975" y="3532188"/>
          <p14:tracePt t="174985" x="4491038" y="3532188"/>
          <p14:tracePt t="175001" x="4419600" y="3532188"/>
          <p14:tracePt t="175018" x="4356100" y="3532188"/>
          <p14:tracePt t="175035" x="4321175" y="3532188"/>
          <p14:tracePt t="175052" x="4303713" y="3532188"/>
          <p14:tracePt t="175068" x="4276725" y="3532188"/>
          <p14:tracePt t="175085" x="4249738" y="3532188"/>
          <p14:tracePt t="175102" x="4195763" y="3532188"/>
          <p14:tracePt t="175118" x="4168775" y="3532188"/>
          <p14:tracePt t="175135" x="4151313" y="3532188"/>
          <p14:tracePt t="175152" x="4141788" y="3532188"/>
          <p14:tracePt t="175238" x="4159250" y="3532188"/>
          <p14:tracePt t="175246" x="4195763" y="3532188"/>
          <p14:tracePt t="175254" x="4249738" y="3532188"/>
          <p14:tracePt t="175268" x="4311650" y="3532188"/>
          <p14:tracePt t="175285" x="4483100" y="3532188"/>
          <p14:tracePt t="175302" x="4733925" y="3532188"/>
          <p14:tracePt t="175318" x="4822825" y="3532188"/>
          <p14:tracePt t="175335" x="4867275" y="3549650"/>
          <p14:tracePt t="175382" x="4876800" y="3549650"/>
          <p14:tracePt t="175398" x="4886325" y="3549650"/>
          <p14:tracePt t="175446" x="4886325" y="3559175"/>
          <p14:tracePt t="175478" x="4886325" y="3568700"/>
          <p14:tracePt t="175486" x="4867275" y="3576638"/>
          <p14:tracePt t="175494" x="4840288" y="3576638"/>
          <p14:tracePt t="175502" x="4805363" y="3586163"/>
          <p14:tracePt t="175518" x="4679950" y="3586163"/>
          <p14:tracePt t="175535" x="4518025" y="3586163"/>
          <p14:tracePt t="175552" x="4356100" y="3586163"/>
          <p14:tracePt t="175568" x="4267200" y="3586163"/>
          <p14:tracePt t="175585" x="4222750" y="3586163"/>
          <p14:tracePt t="175710" x="4249738" y="3586163"/>
          <p14:tracePt t="175718" x="4276725" y="3586163"/>
          <p14:tracePt t="175727" x="4321175" y="3586163"/>
          <p14:tracePt t="175735" x="4383088" y="3586163"/>
          <p14:tracePt t="175752" x="4491038" y="3586163"/>
          <p14:tracePt t="175768" x="4616450" y="3586163"/>
          <p14:tracePt t="175785" x="4670425" y="3586163"/>
          <p14:tracePt t="175801" x="4697413" y="3586163"/>
          <p14:tracePt t="175835" x="4706938" y="3586163"/>
          <p14:tracePt t="175852" x="4714875" y="3586163"/>
          <p14:tracePt t="175868" x="4733925" y="3594100"/>
          <p14:tracePt t="175885" x="4751388" y="3594100"/>
          <p14:tracePt t="175902" x="4768850" y="3603625"/>
          <p14:tracePt t="175918" x="4787900" y="3603625"/>
          <p14:tracePt t="175935" x="4795838" y="3603625"/>
          <p14:tracePt t="175952" x="4805363" y="3603625"/>
          <p14:tracePt t="175968" x="4813300" y="3603625"/>
          <p14:tracePt t="176001" x="4822825" y="3603625"/>
          <p14:tracePt t="176018" x="4832350" y="3603625"/>
          <p14:tracePt t="176035" x="4859338" y="3603625"/>
          <p14:tracePt t="176052" x="4913313" y="3613150"/>
          <p14:tracePt t="176068" x="4965700" y="3613150"/>
          <p14:tracePt t="176085" x="5029200" y="3613150"/>
          <p14:tracePt t="176102" x="5073650" y="3613150"/>
          <p14:tracePt t="176118" x="5092700" y="3613150"/>
          <p14:tracePt t="176135" x="5100638" y="3613150"/>
          <p14:tracePt t="176152" x="5110163" y="3613150"/>
          <p14:tracePt t="176168" x="5118100" y="3613150"/>
          <p14:tracePt t="176185" x="5127625" y="3613150"/>
          <p14:tracePt t="176202" x="5137150" y="3613150"/>
          <p14:tracePt t="176218" x="5145088" y="3613150"/>
          <p14:tracePt t="176235" x="5154613" y="3613150"/>
          <p14:tracePt t="176255" x="5164138" y="3613150"/>
          <p14:tracePt t="176287" x="5172075" y="3603625"/>
          <p14:tracePt t="176431" x="5172075" y="3594100"/>
          <p14:tracePt t="176462" x="5172075" y="3586163"/>
          <p14:tracePt t="176638" x="5164138" y="3586163"/>
          <p14:tracePt t="176646" x="5137150" y="3586163"/>
          <p14:tracePt t="176655" x="5110163" y="3586163"/>
          <p14:tracePt t="176669" x="5065713" y="3586163"/>
          <p14:tracePt t="176685" x="4948238" y="3568700"/>
          <p14:tracePt t="176702" x="4697413" y="3568700"/>
          <p14:tracePt t="176719" x="4562475" y="3568700"/>
          <p14:tracePt t="176735" x="4473575" y="3568700"/>
          <p14:tracePt t="176752" x="4429125" y="3568700"/>
          <p14:tracePt t="176768" x="4410075" y="3568700"/>
          <p14:tracePt t="176785" x="4402138" y="3568700"/>
          <p14:tracePt t="176802" x="4383088" y="3568700"/>
          <p14:tracePt t="176818" x="4375150" y="3568700"/>
          <p14:tracePt t="176835" x="4348163" y="3568700"/>
          <p14:tracePt t="176852" x="4311650" y="3568700"/>
          <p14:tracePt t="176869" x="4294188" y="3568700"/>
          <p14:tracePt t="176885" x="4284663" y="3568700"/>
          <p14:tracePt t="176902" x="4276725" y="3568700"/>
          <p14:tracePt t="176919" x="4267200" y="3568700"/>
          <p14:tracePt t="176935" x="4257675" y="3568700"/>
          <p14:tracePt t="176958" x="4249738" y="3568700"/>
          <p14:tracePt t="177006" x="4240213" y="3559175"/>
          <p14:tracePt t="177070" x="4240213" y="3549650"/>
          <p14:tracePt t="177126" x="4249738" y="3541713"/>
          <p14:tracePt t="177374" x="4257675" y="3541713"/>
          <p14:tracePt t="177382" x="4267200" y="3541713"/>
          <p14:tracePt t="177390" x="4276725" y="3541713"/>
          <p14:tracePt t="177402" x="4294188" y="3541713"/>
          <p14:tracePt t="177419" x="4338638" y="3541713"/>
          <p14:tracePt t="177435" x="4383088" y="3541713"/>
          <p14:tracePt t="177452" x="4456113" y="3559175"/>
          <p14:tracePt t="177469" x="4572000" y="3568700"/>
          <p14:tracePt t="177485" x="4751388" y="3568700"/>
          <p14:tracePt t="177502" x="5011738" y="3568700"/>
          <p14:tracePt t="177519" x="5127625" y="3568700"/>
          <p14:tracePt t="177535" x="5191125" y="3568700"/>
          <p14:tracePt t="177552" x="5235575" y="3559175"/>
          <p14:tracePt t="177569" x="5270500" y="3559175"/>
          <p14:tracePt t="177585" x="5316538" y="3541713"/>
          <p14:tracePt t="177602" x="5351463" y="3541713"/>
          <p14:tracePt t="177619" x="5360988" y="3541713"/>
          <p14:tracePt t="177710" x="5360988" y="3532188"/>
          <p14:tracePt t="177743" x="5343525" y="3532188"/>
          <p14:tracePt t="177751" x="5316538" y="3532188"/>
          <p14:tracePt t="177759" x="5280025" y="3532188"/>
          <p14:tracePt t="177768" x="5235575" y="3532188"/>
          <p14:tracePt t="177785" x="5145088" y="3532188"/>
          <p14:tracePt t="177802" x="5092700" y="3532188"/>
          <p14:tracePt t="177819" x="5056188" y="3532188"/>
          <p14:tracePt t="177835" x="5046663" y="3532188"/>
          <p14:tracePt t="177852" x="5038725" y="3541713"/>
          <p14:tracePt t="178078" x="5046663" y="3541713"/>
          <p14:tracePt t="178087" x="5065713" y="3541713"/>
          <p14:tracePt t="178407" x="5056188" y="3541713"/>
          <p14:tracePt t="178423" x="5046663" y="3541713"/>
          <p14:tracePt t="178439" x="5038725" y="3532188"/>
          <p14:tracePt t="178455" x="5019675" y="3532188"/>
          <p14:tracePt t="178487" x="5011738" y="3522663"/>
          <p14:tracePt t="178575" x="5002213" y="3522663"/>
          <p14:tracePt t="179295" x="4992688" y="3522663"/>
          <p14:tracePt t="179303" x="4984750" y="3522663"/>
          <p14:tracePt t="179318" x="4975225" y="3522663"/>
          <p14:tracePt t="179327" x="4965700" y="3522663"/>
          <p14:tracePt t="179335" x="4957763" y="3522663"/>
          <p14:tracePt t="179352" x="4948238" y="3522663"/>
          <p14:tracePt t="179369" x="4948238" y="3514725"/>
          <p14:tracePt t="179386" x="4930775" y="3505200"/>
          <p14:tracePt t="179402" x="4921250" y="3505200"/>
          <p14:tracePt t="179419" x="4913313" y="3495675"/>
          <p14:tracePt t="179436" x="4903788" y="3487738"/>
          <p14:tracePt t="179452" x="4886325" y="3487738"/>
          <p14:tracePt t="179469" x="4867275" y="3487738"/>
          <p14:tracePt t="179486" x="4849813" y="3487738"/>
          <p14:tracePt t="179502" x="4822825" y="3487738"/>
          <p14:tracePt t="179519" x="4813300" y="3487738"/>
          <p14:tracePt t="179536" x="4795838" y="3487738"/>
          <p14:tracePt t="179552" x="4768850" y="3487738"/>
          <p14:tracePt t="179569" x="4751388" y="3487738"/>
          <p14:tracePt t="179586" x="4733925" y="3487738"/>
          <p14:tracePt t="179619" x="4724400" y="3487738"/>
          <p14:tracePt t="179636" x="4714875" y="3487738"/>
          <p14:tracePt t="179652" x="4697413" y="3487738"/>
          <p14:tracePt t="179669" x="4687888" y="3478213"/>
          <p14:tracePt t="179686" x="4670425" y="3478213"/>
          <p14:tracePt t="179703" x="4625975" y="3478213"/>
          <p14:tracePt t="179719" x="4589463" y="3478213"/>
          <p14:tracePt t="179736" x="4527550" y="3495675"/>
          <p14:tracePt t="179752" x="4473575" y="3505200"/>
          <p14:tracePt t="179769" x="4410075" y="3514725"/>
          <p14:tracePt t="179786" x="4356100" y="3522663"/>
          <p14:tracePt t="179802" x="4321175" y="3532188"/>
          <p14:tracePt t="179819" x="4303713" y="3549650"/>
          <p14:tracePt t="179836" x="4267200" y="3559175"/>
          <p14:tracePt t="179869" x="4257675" y="3559175"/>
          <p14:tracePt t="179886" x="4240213" y="3568700"/>
          <p14:tracePt t="179903" x="4230688" y="3576638"/>
          <p14:tracePt t="179919" x="4203700" y="3586163"/>
          <p14:tracePt t="179936" x="4186238" y="3594100"/>
          <p14:tracePt t="179952" x="4178300" y="3594100"/>
          <p14:tracePt t="179969" x="4168775" y="3594100"/>
          <p14:tracePt t="179986" x="4159250" y="3603625"/>
          <p14:tracePt t="180002" x="4141788" y="3613150"/>
          <p14:tracePt t="180036" x="4132263" y="3621088"/>
          <p14:tracePt t="180053" x="4114800" y="3630613"/>
          <p14:tracePt t="180086" x="4105275" y="3630613"/>
          <p14:tracePt t="180102" x="4087813" y="3648075"/>
          <p14:tracePt t="180119" x="4078288" y="3648075"/>
          <p14:tracePt t="180136" x="4070350" y="3657600"/>
          <p14:tracePt t="180153" x="4060825" y="3657600"/>
          <p14:tracePt t="180169" x="4051300" y="3657600"/>
          <p14:tracePt t="180202" x="4043363" y="3667125"/>
          <p14:tracePt t="180219" x="4025900" y="3675063"/>
          <p14:tracePt t="180236" x="4006850" y="3684588"/>
          <p14:tracePt t="180294" x="3998913" y="3694113"/>
          <p14:tracePt t="180311" x="3998913" y="3702050"/>
          <p14:tracePt t="180319" x="3989388" y="3702050"/>
          <p14:tracePt t="180335" x="3989388" y="3711575"/>
          <p14:tracePt t="180343" x="3971925" y="3711575"/>
          <p14:tracePt t="180359" x="3971925" y="3721100"/>
          <p14:tracePt t="180375" x="3962400" y="3721100"/>
          <p14:tracePt t="180399" x="3952875" y="3721100"/>
          <p14:tracePt t="180415" x="3935413" y="3721100"/>
          <p14:tracePt t="180423" x="3935413" y="3729038"/>
          <p14:tracePt t="180436" x="3925888" y="3729038"/>
          <p14:tracePt t="180452" x="3890963" y="3738563"/>
          <p14:tracePt t="180469" x="3854450" y="3756025"/>
          <p14:tracePt t="180486" x="3800475" y="3773488"/>
          <p14:tracePt t="180503" x="3765550" y="3792538"/>
          <p14:tracePt t="180519" x="3746500" y="3800475"/>
          <p14:tracePt t="180536" x="3729038" y="3800475"/>
          <p14:tracePt t="180553" x="3721100" y="3800475"/>
          <p14:tracePt t="180569" x="3702050" y="3810000"/>
          <p14:tracePt t="180586" x="3675063" y="3810000"/>
          <p14:tracePt t="180603" x="3648075" y="3819525"/>
          <p14:tracePt t="180619" x="3613150" y="3827463"/>
          <p14:tracePt t="180636" x="3576638" y="3836988"/>
          <p14:tracePt t="180653" x="3532188" y="3854450"/>
          <p14:tracePt t="180669" x="3505200" y="3854450"/>
          <p14:tracePt t="180686" x="3468688" y="3854450"/>
          <p14:tracePt t="180703" x="3397250" y="3863975"/>
          <p14:tracePt t="180719" x="3362325" y="3873500"/>
          <p14:tracePt t="180736" x="3316288" y="3881438"/>
          <p14:tracePt t="180752" x="3289300" y="3881438"/>
          <p14:tracePt t="180769" x="3254375" y="3881438"/>
          <p14:tracePt t="180786" x="3200400" y="3890963"/>
          <p14:tracePt t="180802" x="3155950" y="3890963"/>
          <p14:tracePt t="180819" x="3111500" y="3890963"/>
          <p14:tracePt t="180836" x="3074988" y="3890963"/>
          <p14:tracePt t="180853" x="3038475" y="3898900"/>
          <p14:tracePt t="180869" x="3011488" y="3908425"/>
          <p14:tracePt t="180886" x="3003550" y="3908425"/>
          <p14:tracePt t="180903" x="2967038" y="3908425"/>
          <p14:tracePt t="180919" x="2922588" y="3908425"/>
          <p14:tracePt t="180936" x="2814638" y="3873500"/>
          <p14:tracePt t="180953" x="2706688" y="3854450"/>
          <p14:tracePt t="180969" x="2635250" y="3846513"/>
          <p14:tracePt t="180986" x="2608263" y="3836988"/>
          <p14:tracePt t="181019" x="2600325" y="3836988"/>
          <p14:tracePt t="181036" x="2590800" y="3836988"/>
          <p14:tracePt t="181053" x="2563813" y="3836988"/>
          <p14:tracePt t="181069" x="2519363" y="3827463"/>
          <p14:tracePt t="181086" x="2482850" y="3819525"/>
          <p14:tracePt t="181103" x="2428875" y="3819525"/>
          <p14:tracePt t="181119" x="2393950" y="3810000"/>
          <p14:tracePt t="181136" x="2366963" y="3800475"/>
          <p14:tracePt t="181153" x="2349500" y="3792538"/>
          <p14:tracePt t="181169" x="2339975" y="3792538"/>
          <p14:tracePt t="181186" x="2339975" y="3783013"/>
          <p14:tracePt t="181247" x="2339975" y="3773488"/>
          <p14:tracePt t="181263" x="2339975" y="3756025"/>
          <p14:tracePt t="181279" x="2339975" y="3738563"/>
          <p14:tracePt t="181288" x="2339975" y="3729038"/>
          <p14:tracePt t="181295" x="2339975" y="3721100"/>
          <p14:tracePt t="181303" x="2349500" y="3711575"/>
          <p14:tracePt t="181319" x="2366963" y="3694113"/>
          <p14:tracePt t="181336" x="2401888" y="3657600"/>
          <p14:tracePt t="181352" x="2428875" y="3621088"/>
          <p14:tracePt t="181369" x="2474913" y="3594100"/>
          <p14:tracePt t="181386" x="2546350" y="3568700"/>
          <p14:tracePt t="181403" x="2627313" y="3522663"/>
          <p14:tracePt t="181419" x="2679700" y="3505200"/>
          <p14:tracePt t="181436" x="2743200" y="3487738"/>
          <p14:tracePt t="181453" x="2787650" y="3487738"/>
          <p14:tracePt t="181469" x="2814638" y="3468688"/>
          <p14:tracePt t="181486" x="2832100" y="3468688"/>
          <p14:tracePt t="181503" x="2868613" y="3468688"/>
          <p14:tracePt t="181519" x="2913063" y="3468688"/>
          <p14:tracePt t="181536" x="2959100" y="3468688"/>
          <p14:tracePt t="181553" x="3021013" y="3468688"/>
          <p14:tracePt t="181569" x="3101975" y="3468688"/>
          <p14:tracePt t="181586" x="3173413" y="3468688"/>
          <p14:tracePt t="181603" x="3244850" y="3468688"/>
          <p14:tracePt t="181619" x="3298825" y="3468688"/>
          <p14:tracePt t="181636" x="3352800" y="3468688"/>
          <p14:tracePt t="181653" x="3397250" y="3478213"/>
          <p14:tracePt t="181669" x="3433763" y="3478213"/>
          <p14:tracePt t="181686" x="3451225" y="3478213"/>
          <p14:tracePt t="181703" x="3487738" y="3478213"/>
          <p14:tracePt t="181719" x="3514725" y="3487738"/>
          <p14:tracePt t="181736" x="3568700" y="3505200"/>
          <p14:tracePt t="181753" x="3640138" y="3522663"/>
          <p14:tracePt t="181769" x="3702050" y="3541713"/>
          <p14:tracePt t="181786" x="3783013" y="3549650"/>
          <p14:tracePt t="181803" x="3836988" y="3549650"/>
          <p14:tracePt t="181819" x="3890963" y="3568700"/>
          <p14:tracePt t="181836" x="3935413" y="3576638"/>
          <p14:tracePt t="181853" x="3962400" y="3586163"/>
          <p14:tracePt t="181870" x="3971925" y="3594100"/>
          <p14:tracePt t="181886" x="3989388" y="3603625"/>
          <p14:tracePt t="181903" x="3998913" y="3613150"/>
          <p14:tracePt t="181920" x="4006850" y="3621088"/>
          <p14:tracePt t="181953" x="4006850" y="3630613"/>
          <p14:tracePt t="181969" x="4006850" y="3648075"/>
          <p14:tracePt t="181986" x="4006850" y="3667125"/>
          <p14:tracePt t="182003" x="4006850" y="3684588"/>
          <p14:tracePt t="182019" x="4006850" y="3694113"/>
          <p14:tracePt t="182036" x="3989388" y="3721100"/>
          <p14:tracePt t="182053" x="3962400" y="3738563"/>
          <p14:tracePt t="182069" x="3944938" y="3746500"/>
          <p14:tracePt t="182086" x="3925888" y="3773488"/>
          <p14:tracePt t="182103" x="3863975" y="3792538"/>
          <p14:tracePt t="182119" x="3792538" y="3827463"/>
          <p14:tracePt t="182136" x="3738563" y="3836988"/>
          <p14:tracePt t="182153" x="3694113" y="3863975"/>
          <p14:tracePt t="182169" x="3657600" y="3881438"/>
          <p14:tracePt t="182186" x="3630613" y="3890963"/>
          <p14:tracePt t="182203" x="3603625" y="3890963"/>
          <p14:tracePt t="182219" x="3576638" y="3898900"/>
          <p14:tracePt t="182236" x="3522663" y="3898900"/>
          <p14:tracePt t="182253" x="3460750" y="3898900"/>
          <p14:tracePt t="182270" x="3406775" y="3898900"/>
          <p14:tracePt t="182286" x="3352800" y="3898900"/>
          <p14:tracePt t="182303" x="3281363" y="3908425"/>
          <p14:tracePt t="182319" x="3244850" y="3908425"/>
          <p14:tracePt t="182336" x="3182938" y="3908425"/>
          <p14:tracePt t="182353" x="3111500" y="3908425"/>
          <p14:tracePt t="182369" x="3011488" y="3908425"/>
          <p14:tracePt t="182386" x="2949575" y="3908425"/>
          <p14:tracePt t="182403" x="2913063" y="3908425"/>
          <p14:tracePt t="182420" x="2895600" y="3908425"/>
          <p14:tracePt t="182436" x="2886075" y="3908425"/>
          <p14:tracePt t="182453" x="2868613" y="3908425"/>
          <p14:tracePt t="182469" x="2824163" y="3908425"/>
          <p14:tracePt t="182486" x="2752725" y="3898900"/>
          <p14:tracePt t="182503" x="2644775" y="3890963"/>
          <p14:tracePt t="182519" x="2608263" y="3873500"/>
          <p14:tracePt t="182536" x="2563813" y="3863975"/>
          <p14:tracePt t="182553" x="2546350" y="3854450"/>
          <p14:tracePt t="182570" x="2527300" y="3846513"/>
          <p14:tracePt t="182586" x="2492375" y="3827463"/>
          <p14:tracePt t="182603" x="2447925" y="3819525"/>
          <p14:tracePt t="182620" x="2401888" y="3800475"/>
          <p14:tracePt t="182636" x="2374900" y="3792538"/>
          <p14:tracePt t="182653" x="2366963" y="3792538"/>
          <p14:tracePt t="182669" x="2357438" y="3792538"/>
          <p14:tracePt t="182703" x="2357438" y="3783013"/>
          <p14:tracePt t="182720" x="2349500" y="3783013"/>
          <p14:tracePt t="182736" x="2349500" y="3773488"/>
          <p14:tracePt t="182759" x="2349500" y="3765550"/>
          <p14:tracePt t="182775" x="2349500" y="3756025"/>
          <p14:tracePt t="182786" x="2349500" y="3746500"/>
          <p14:tracePt t="182803" x="2349500" y="3729038"/>
          <p14:tracePt t="182820" x="2357438" y="3711575"/>
          <p14:tracePt t="182836" x="2366963" y="3684588"/>
          <p14:tracePt t="182853" x="2384425" y="3675063"/>
          <p14:tracePt t="182870" x="2401888" y="3648075"/>
          <p14:tracePt t="182903" x="2420938" y="3630613"/>
          <p14:tracePt t="182920" x="2438400" y="3630613"/>
          <p14:tracePt t="182936" x="2465388" y="3603625"/>
          <p14:tracePt t="182953" x="2482850" y="3594100"/>
          <p14:tracePt t="182970" x="2501900" y="3594100"/>
          <p14:tracePt t="182986" x="2519363" y="3586163"/>
          <p14:tracePt t="183003" x="2536825" y="3576638"/>
          <p14:tracePt t="183019" x="2554288" y="3576638"/>
          <p14:tracePt t="183036" x="2590800" y="3576638"/>
          <p14:tracePt t="183053" x="2627313" y="3568700"/>
          <p14:tracePt t="183070" x="2654300" y="3559175"/>
          <p14:tracePt t="183086" x="2698750" y="3549650"/>
          <p14:tracePt t="183103" x="2733675" y="3549650"/>
          <p14:tracePt t="183119" x="2779713" y="3541713"/>
          <p14:tracePt t="183136" x="2806700" y="3541713"/>
          <p14:tracePt t="183153" x="2832100" y="3532188"/>
          <p14:tracePt t="183170" x="2878138" y="3532188"/>
          <p14:tracePt t="183186" x="2895600" y="3532188"/>
          <p14:tracePt t="183203" x="2932113" y="3532188"/>
          <p14:tracePt t="183220" x="2949575" y="3532188"/>
          <p14:tracePt t="183236" x="2994025" y="3532188"/>
          <p14:tracePt t="183253" x="3048000" y="3532188"/>
          <p14:tracePt t="183270" x="3101975" y="3522663"/>
          <p14:tracePt t="183287" x="3155950" y="3522663"/>
          <p14:tracePt t="183303" x="3217863" y="3522663"/>
          <p14:tracePt t="183319" x="3263900" y="3522663"/>
          <p14:tracePt t="183336" x="3308350" y="3522663"/>
          <p14:tracePt t="183353" x="3352800" y="3522663"/>
          <p14:tracePt t="183370" x="3389313" y="3522663"/>
          <p14:tracePt t="183386" x="3406775" y="3522663"/>
          <p14:tracePt t="183403" x="3416300" y="3532188"/>
          <p14:tracePt t="183420" x="3433763" y="3532188"/>
          <p14:tracePt t="183436" x="3441700" y="3532188"/>
          <p14:tracePt t="183453" x="3478213" y="3541713"/>
          <p14:tracePt t="183470" x="3522663" y="3549650"/>
          <p14:tracePt t="183486" x="3576638" y="3559175"/>
          <p14:tracePt t="183503" x="3630613" y="3559175"/>
          <p14:tracePt t="183520" x="3630613" y="3568700"/>
          <p14:tracePt t="183536" x="3640138" y="3568700"/>
          <p14:tracePt t="183570" x="3648075" y="3568700"/>
          <p14:tracePt t="183586" x="3657600" y="3586163"/>
          <p14:tracePt t="183603" x="3667125" y="3594100"/>
          <p14:tracePt t="183655" x="3667125" y="3603625"/>
          <p14:tracePt t="183671" x="3675063" y="3613150"/>
          <p14:tracePt t="183695" x="3684588" y="3621088"/>
          <p14:tracePt t="183807" x="3684588" y="3630613"/>
          <p14:tracePt t="183831" x="3684588" y="3640138"/>
          <p14:tracePt t="183863" x="3675063" y="3648075"/>
          <p14:tracePt t="183879" x="3675063" y="3657600"/>
          <p14:tracePt t="183895" x="3667125" y="3667125"/>
          <p14:tracePt t="183903" x="3657600" y="3675063"/>
          <p14:tracePt t="183919" x="3648075" y="3684588"/>
          <p14:tracePt t="183943" x="3630613" y="3702050"/>
          <p14:tracePt t="183951" x="3630613" y="3711575"/>
          <p14:tracePt t="183959" x="3621088" y="3721100"/>
          <p14:tracePt t="183970" x="3613150" y="3738563"/>
          <p14:tracePt t="183987" x="3603625" y="3756025"/>
          <p14:tracePt t="184003" x="3586163" y="3765550"/>
          <p14:tracePt t="184020" x="3576638" y="3773488"/>
          <p14:tracePt t="184053" x="3568700" y="3792538"/>
          <p14:tracePt t="184070" x="3559175" y="3792538"/>
          <p14:tracePt t="184087" x="3541713" y="3810000"/>
          <p14:tracePt t="184103" x="3522663" y="3819525"/>
          <p14:tracePt t="184120" x="3505200" y="3819525"/>
          <p14:tracePt t="184136" x="3478213" y="3827463"/>
          <p14:tracePt t="184153" x="3460750" y="3846513"/>
          <p14:tracePt t="184170" x="3416300" y="3846513"/>
          <p14:tracePt t="184186" x="3379788" y="3863975"/>
          <p14:tracePt t="184203" x="3343275" y="3873500"/>
          <p14:tracePt t="184220" x="3316288" y="3881438"/>
          <p14:tracePt t="184236" x="3289300" y="3890963"/>
          <p14:tracePt t="184253" x="3263900" y="3890963"/>
          <p14:tracePt t="184270" x="3236913" y="3890963"/>
          <p14:tracePt t="184287" x="3190875" y="3898900"/>
          <p14:tracePt t="184303" x="3128963" y="3917950"/>
          <p14:tracePt t="184320" x="3092450" y="3917950"/>
          <p14:tracePt t="184336" x="3057525" y="3917950"/>
          <p14:tracePt t="184353" x="3030538" y="3917950"/>
          <p14:tracePt t="184370" x="3003550" y="3917950"/>
          <p14:tracePt t="184386" x="2967038" y="3917950"/>
          <p14:tracePt t="184403" x="2940050" y="3917950"/>
          <p14:tracePt t="184420" x="2913063" y="3917950"/>
          <p14:tracePt t="184437" x="2886075" y="3917950"/>
          <p14:tracePt t="184453" x="2859088" y="3917950"/>
          <p14:tracePt t="184470" x="2841625" y="3917950"/>
          <p14:tracePt t="184487" x="2787650" y="3908425"/>
          <p14:tracePt t="184503" x="2770188" y="3898900"/>
          <p14:tracePt t="184520" x="2760663" y="3890963"/>
          <p14:tracePt t="184536" x="2743200" y="3881438"/>
          <p14:tracePt t="184553" x="2725738" y="3873500"/>
          <p14:tracePt t="184570" x="2706688" y="3863975"/>
          <p14:tracePt t="184587" x="2671763" y="3846513"/>
          <p14:tracePt t="184603" x="2644775" y="3827463"/>
          <p14:tracePt t="184620" x="2617788" y="3819525"/>
          <p14:tracePt t="184637" x="2608263" y="3819525"/>
          <p14:tracePt t="184653" x="2600325" y="3819525"/>
          <p14:tracePt t="184670" x="2590800" y="3819525"/>
          <p14:tracePt t="184687" x="2563813" y="3810000"/>
          <p14:tracePt t="184703" x="2536825" y="3800475"/>
          <p14:tracePt t="184720" x="2519363" y="3792538"/>
          <p14:tracePt t="184737" x="2509838" y="3783013"/>
          <p14:tracePt t="184770" x="2501900" y="3783013"/>
          <p14:tracePt t="184787" x="2492375" y="3773488"/>
          <p14:tracePt t="184803" x="2482850" y="3773488"/>
          <p14:tracePt t="184823" x="2474913" y="3773488"/>
          <p14:tracePt t="184863" x="2465388" y="3773488"/>
          <p14:tracePt t="184871" x="2455863" y="3773488"/>
          <p14:tracePt t="184903" x="2447925" y="3783013"/>
          <p14:tracePt t="184936" x="2447925" y="3792538"/>
          <p14:tracePt t="184959" x="2447925" y="3800475"/>
          <p14:tracePt t="184991" x="2438400" y="3810000"/>
          <p14:tracePt t="185056" x="2428875" y="3810000"/>
          <p14:tracePt t="185079" x="2428875" y="3800475"/>
          <p14:tracePt t="185088" x="2428875" y="3792538"/>
          <p14:tracePt t="185095" x="2428875" y="3783013"/>
          <p14:tracePt t="185103" x="2428875" y="3765550"/>
          <p14:tracePt t="185120" x="2455863" y="3738563"/>
          <p14:tracePt t="185137" x="2519363" y="3711575"/>
          <p14:tracePt t="185153" x="2563813" y="3694113"/>
          <p14:tracePt t="185170" x="2608263" y="3684588"/>
          <p14:tracePt t="185187" x="2644775" y="3684588"/>
          <p14:tracePt t="185203" x="2671763" y="3694113"/>
          <p14:tracePt t="185220" x="2671763" y="3711575"/>
          <p14:tracePt t="185237" x="2671763" y="3756025"/>
          <p14:tracePt t="185253" x="2671763" y="3800475"/>
          <p14:tracePt t="185270" x="2627313" y="3854450"/>
          <p14:tracePt t="185287" x="2546350" y="3881438"/>
          <p14:tracePt t="185303" x="2527300" y="3881438"/>
          <p14:tracePt t="185320" x="2519363" y="3881438"/>
          <p14:tracePt t="185337" x="2509838" y="3873500"/>
          <p14:tracePt t="185353" x="2509838" y="3854450"/>
          <p14:tracePt t="185370" x="2509838" y="3846513"/>
          <p14:tracePt t="185387" x="2536825" y="3827463"/>
          <p14:tracePt t="185403" x="2554288" y="3827463"/>
          <p14:tracePt t="185420" x="2600325" y="3827463"/>
          <p14:tracePt t="185453" x="2617788" y="3827463"/>
          <p14:tracePt t="185527" x="2617788" y="3836988"/>
          <p14:tracePt t="185688" x="2627313" y="3846513"/>
          <p14:tracePt t="185695" x="2635250" y="3846513"/>
          <p14:tracePt t="185703" x="2654300" y="3846513"/>
          <p14:tracePt t="185720" x="2706688" y="3854450"/>
          <p14:tracePt t="185737" x="2760663" y="3863975"/>
          <p14:tracePt t="185753" x="2806700" y="3863975"/>
          <p14:tracePt t="185770" x="2832100" y="3863975"/>
          <p14:tracePt t="185787" x="2868613" y="3863975"/>
          <p14:tracePt t="185820" x="2878138" y="3863975"/>
          <p14:tracePt t="185837" x="2886075" y="3863975"/>
          <p14:tracePt t="185853" x="2895600" y="3863975"/>
          <p14:tracePt t="185870" x="2905125" y="3863975"/>
          <p14:tracePt t="185887" x="2940050" y="3863975"/>
          <p14:tracePt t="185903" x="2967038" y="3863975"/>
          <p14:tracePt t="185920" x="3011488" y="3854450"/>
          <p14:tracePt t="185937" x="3030538" y="3854450"/>
          <p14:tracePt t="185953" x="3038475" y="3854450"/>
          <p14:tracePt t="185970" x="3048000" y="3846513"/>
          <p14:tracePt t="185987" x="3057525" y="3846513"/>
          <p14:tracePt t="186004" x="3074988" y="3846513"/>
          <p14:tracePt t="186020" x="3092450" y="3846513"/>
          <p14:tracePt t="186037" x="3119438" y="3846513"/>
          <p14:tracePt t="186054" x="3146425" y="3846513"/>
          <p14:tracePt t="186070" x="3155950" y="3846513"/>
          <p14:tracePt t="186087" x="3163888" y="3846513"/>
          <p14:tracePt t="186104" x="3173413" y="3846513"/>
          <p14:tracePt t="186120" x="3182938" y="3846513"/>
          <p14:tracePt t="186137" x="3190875" y="3846513"/>
          <p14:tracePt t="186296" x="3200400" y="3846513"/>
          <p14:tracePt t="186311" x="3209925" y="3846513"/>
          <p14:tracePt t="186328" x="3217863" y="3846513"/>
          <p14:tracePt t="186336" x="3227388" y="3846513"/>
          <p14:tracePt t="186344" x="3236913" y="3846513"/>
          <p14:tracePt t="186353" x="3244850" y="3846513"/>
          <p14:tracePt t="186370" x="3263900" y="3846513"/>
          <p14:tracePt t="186387" x="3271838" y="3846513"/>
          <p14:tracePt t="186403" x="3281363" y="3846513"/>
          <p14:tracePt t="186420" x="3298825" y="3846513"/>
          <p14:tracePt t="186437" x="3316288" y="3846513"/>
          <p14:tracePt t="186454" x="3325813" y="3846513"/>
          <p14:tracePt t="186470" x="3352800" y="3846513"/>
          <p14:tracePt t="186487" x="3379788" y="3846513"/>
          <p14:tracePt t="186504" x="3397250" y="3846513"/>
          <p14:tracePt t="186520" x="3416300" y="3846513"/>
          <p14:tracePt t="186537" x="3451225" y="3846513"/>
          <p14:tracePt t="186554" x="3487738" y="3846513"/>
          <p14:tracePt t="186570" x="3514725" y="3846513"/>
          <p14:tracePt t="186587" x="3541713" y="3846513"/>
          <p14:tracePt t="186603" x="3559175" y="3846513"/>
          <p14:tracePt t="186620" x="3594100" y="3846513"/>
          <p14:tracePt t="186637" x="3621088" y="3846513"/>
          <p14:tracePt t="186654" x="3667125" y="3846513"/>
          <p14:tracePt t="186670" x="3684588" y="3846513"/>
          <p14:tracePt t="186687" x="3694113" y="3846513"/>
          <p14:tracePt t="186704" x="3702050" y="3836988"/>
          <p14:tracePt t="186800" x="3684588" y="3836988"/>
          <p14:tracePt t="186807" x="3648075" y="3836988"/>
          <p14:tracePt t="186816" x="3621088" y="3836988"/>
          <p14:tracePt t="186824" x="3594100" y="3836988"/>
          <p14:tracePt t="186837" x="3559175" y="3836988"/>
          <p14:tracePt t="186854" x="3522663" y="3836988"/>
          <p14:tracePt t="186870" x="3487738" y="3836988"/>
          <p14:tracePt t="186887" x="3424238" y="3836988"/>
          <p14:tracePt t="186904" x="3370263" y="3836988"/>
          <p14:tracePt t="186920" x="3352800" y="3836988"/>
          <p14:tracePt t="186937" x="3343275" y="3836988"/>
          <p14:tracePt t="187280" x="3335338" y="3846513"/>
          <p14:tracePt t="187288" x="3325813" y="3846513"/>
          <p14:tracePt t="187303" x="3316288" y="3846513"/>
          <p14:tracePt t="187311" x="3298825" y="3846513"/>
          <p14:tracePt t="187320" x="3289300" y="3846513"/>
          <p14:tracePt t="187337" x="3263900" y="3846513"/>
          <p14:tracePt t="187354" x="3244850" y="3846513"/>
          <p14:tracePt t="187370" x="3217863" y="3846513"/>
          <p14:tracePt t="187387" x="3200400" y="3846513"/>
          <p14:tracePt t="187404" x="3173413" y="3846513"/>
          <p14:tracePt t="187420" x="3146425" y="3846513"/>
          <p14:tracePt t="187437" x="3092450" y="3827463"/>
          <p14:tracePt t="187454" x="3084513" y="3819525"/>
          <p14:tracePt t="187470" x="3057525" y="3819525"/>
          <p14:tracePt t="187488" x="3038475" y="3810000"/>
          <p14:tracePt t="187520" x="3030538" y="3810000"/>
          <p14:tracePt t="187537" x="3021013" y="3792538"/>
          <p14:tracePt t="187554" x="3003550" y="3783013"/>
          <p14:tracePt t="187570" x="2976563" y="3773488"/>
          <p14:tracePt t="187587" x="2976563" y="3765550"/>
          <p14:tracePt t="187620" x="2967038" y="3765550"/>
          <p14:tracePt t="187637" x="2959100" y="3756025"/>
          <p14:tracePt t="187656" x="2959100" y="3746500"/>
          <p14:tracePt t="187670" x="2959100" y="3738563"/>
          <p14:tracePt t="187687" x="2949575" y="3738563"/>
          <p14:tracePt t="188120" x="2949575" y="3729038"/>
          <p14:tracePt t="188151" x="2959100" y="3729038"/>
          <p14:tracePt t="188311" x="2967038" y="3738563"/>
          <p14:tracePt t="188328" x="2967038" y="3746500"/>
          <p14:tracePt t="188336" x="2976563" y="3746500"/>
          <p14:tracePt t="188352" x="2976563" y="3756025"/>
          <p14:tracePt t="188535" x="2976563" y="3746500"/>
          <p14:tracePt t="188704" x="2994025" y="3746500"/>
          <p14:tracePt t="188728" x="3021013" y="3746500"/>
          <p14:tracePt t="188736" x="3030538" y="3746500"/>
          <p14:tracePt t="188832" x="3038475" y="3746500"/>
          <p14:tracePt t="188848" x="3038475" y="3756025"/>
          <p14:tracePt t="188856" x="3030538" y="3756025"/>
          <p14:tracePt t="188864" x="3021013" y="3765550"/>
          <p14:tracePt t="188880" x="3003550" y="3765550"/>
          <p14:tracePt t="188888" x="3003550" y="3773488"/>
          <p14:tracePt t="188904" x="2994025" y="3773488"/>
          <p14:tracePt t="188921" x="2976563" y="3792538"/>
          <p14:tracePt t="188937" x="2967038" y="3792538"/>
          <p14:tracePt t="188954" x="2940050" y="3810000"/>
          <p14:tracePt t="188971" x="2913063" y="3827463"/>
          <p14:tracePt t="188987" x="2886075" y="3846513"/>
          <p14:tracePt t="189004" x="2859088" y="3863975"/>
          <p14:tracePt t="189021" x="2814638" y="3881438"/>
          <p14:tracePt t="189038" x="2779713" y="3890963"/>
          <p14:tracePt t="189054" x="2760663" y="3898900"/>
          <p14:tracePt t="189071" x="2743200" y="3898900"/>
          <p14:tracePt t="189088" x="2716213" y="3898900"/>
          <p14:tracePt t="189104" x="2689225" y="3898900"/>
          <p14:tracePt t="189121" x="2679700" y="3890963"/>
          <p14:tracePt t="189137" x="2671763" y="3890963"/>
          <p14:tracePt t="189154" x="2662238" y="3881438"/>
          <p14:tracePt t="189187" x="2654300" y="3881438"/>
          <p14:tracePt t="189204" x="2644775" y="3881438"/>
          <p14:tracePt t="189221" x="2635250" y="3881438"/>
          <p14:tracePt t="189237" x="2627313" y="3881438"/>
          <p14:tracePt t="189254" x="2617788" y="3873500"/>
          <p14:tracePt t="191008" x="2627313" y="3873500"/>
          <p14:tracePt t="191024" x="2635250" y="3873500"/>
          <p14:tracePt t="191048" x="2644775" y="3873500"/>
          <p14:tracePt t="191072" x="2662238" y="3873500"/>
          <p14:tracePt t="191088" x="2671763" y="3873500"/>
          <p14:tracePt t="191096" x="2679700" y="3873500"/>
          <p14:tracePt t="191104" x="2689225" y="3873500"/>
          <p14:tracePt t="191121" x="2698750" y="3873500"/>
          <p14:tracePt t="191138" x="2706688" y="3873500"/>
          <p14:tracePt t="191154" x="2725738" y="3873500"/>
          <p14:tracePt t="191171" x="2743200" y="3873500"/>
          <p14:tracePt t="191188" x="2760663" y="3863975"/>
          <p14:tracePt t="191204" x="2779713" y="3854450"/>
          <p14:tracePt t="191221" x="2797175" y="3836988"/>
          <p14:tracePt t="191238" x="2806700" y="3827463"/>
          <p14:tracePt t="191254" x="2806700" y="3819525"/>
          <p14:tracePt t="191271" x="2824163" y="3810000"/>
          <p14:tracePt t="191288" x="2832100" y="3792538"/>
          <p14:tracePt t="191304" x="2832100" y="3773488"/>
          <p14:tracePt t="191321" x="2841625" y="3746500"/>
          <p14:tracePt t="191338" x="2841625" y="3738563"/>
          <p14:tracePt t="191355" x="2851150" y="3729038"/>
          <p14:tracePt t="191388" x="2851150" y="3721100"/>
          <p14:tracePt t="191404" x="2851150" y="3711575"/>
          <p14:tracePt t="191424" x="2859088" y="3711575"/>
          <p14:tracePt t="191438" x="2878138" y="3711575"/>
          <p14:tracePt t="191456" x="2895600" y="3702050"/>
          <p14:tracePt t="191471" x="2913063" y="3702050"/>
          <p14:tracePt t="191488" x="2940050" y="3694113"/>
          <p14:tracePt t="191521" x="2949575" y="3694113"/>
          <p14:tracePt t="191648" x="2967038" y="3694113"/>
          <p14:tracePt t="191664" x="2976563" y="3694113"/>
          <p14:tracePt t="191672" x="2994025" y="3694113"/>
          <p14:tracePt t="191680" x="3011488" y="3694113"/>
          <p14:tracePt t="191696" x="3030538" y="3694113"/>
          <p14:tracePt t="191704" x="3038475" y="3694113"/>
          <p14:tracePt t="191721" x="3048000" y="3694113"/>
          <p14:tracePt t="191848" x="3038475" y="3694113"/>
          <p14:tracePt t="191856" x="3021013" y="3694113"/>
          <p14:tracePt t="191864" x="2994025" y="3694113"/>
          <p14:tracePt t="191873" x="2967038" y="3694113"/>
          <p14:tracePt t="191888" x="2940050" y="3694113"/>
          <p14:tracePt t="191904" x="2932113" y="3694113"/>
          <p14:tracePt t="191952" x="2922588" y="3694113"/>
          <p14:tracePt t="191968" x="2913063" y="3694113"/>
          <p14:tracePt t="192104" x="2922588" y="3702050"/>
          <p14:tracePt t="192112" x="2940050" y="3702050"/>
          <p14:tracePt t="192121" x="2967038" y="3711575"/>
          <p14:tracePt t="192138" x="3048000" y="3711575"/>
          <p14:tracePt t="192155" x="3092450" y="3721100"/>
          <p14:tracePt t="192171" x="3128963" y="3721100"/>
          <p14:tracePt t="192188" x="3155950" y="3721100"/>
          <p14:tracePt t="192204" x="3163888" y="3721100"/>
          <p14:tracePt t="192472" x="3155950" y="3721100"/>
          <p14:tracePt t="192480" x="3146425" y="3721100"/>
          <p14:tracePt t="192504" x="3136900" y="3721100"/>
          <p14:tracePt t="192520" x="3128963" y="3721100"/>
          <p14:tracePt t="192528" x="3119438" y="3721100"/>
          <p14:tracePt t="192538" x="3111500" y="3721100"/>
          <p14:tracePt t="192555" x="3084513" y="3721100"/>
          <p14:tracePt t="192571" x="3065463" y="3721100"/>
          <p14:tracePt t="192588" x="3048000" y="3721100"/>
          <p14:tracePt t="192605" x="3038475" y="3721100"/>
          <p14:tracePt t="192656" x="3030538" y="3721100"/>
          <p14:tracePt t="192673" x="3021013" y="3721100"/>
          <p14:tracePt t="192688" x="3011488" y="3721100"/>
          <p14:tracePt t="192880" x="3021013" y="3721100"/>
          <p14:tracePt t="192888" x="3038475" y="3721100"/>
          <p14:tracePt t="192896" x="3048000" y="3721100"/>
          <p14:tracePt t="192913" x="3065463" y="3721100"/>
          <p14:tracePt t="193025" x="3038475" y="3721100"/>
          <p14:tracePt t="193032" x="3011488" y="3729038"/>
          <p14:tracePt t="193040" x="2976563" y="3729038"/>
          <p14:tracePt t="193055" x="2949575" y="3738563"/>
          <p14:tracePt t="193072" x="2922588" y="3746500"/>
          <p14:tracePt t="193088" x="2913063" y="3746500"/>
          <p14:tracePt t="193144" x="2913063" y="3756025"/>
          <p14:tracePt t="193152" x="2922588" y="3773488"/>
          <p14:tracePt t="193160" x="2932113" y="3783013"/>
          <p14:tracePt t="193171" x="2949575" y="3783013"/>
          <p14:tracePt t="193189" x="3003550" y="3810000"/>
          <p14:tracePt t="193205" x="3011488" y="3810000"/>
          <p14:tracePt t="193222" x="3021013" y="3810000"/>
          <p14:tracePt t="193288" x="3011488" y="3819525"/>
          <p14:tracePt t="193296" x="2994025" y="3819525"/>
          <p14:tracePt t="193305" x="2984500" y="3819525"/>
          <p14:tracePt t="193321" x="2959100" y="3819525"/>
          <p14:tracePt t="193416" x="2967038" y="3819525"/>
          <p14:tracePt t="193656" x="2949575" y="3819525"/>
          <p14:tracePt t="193664" x="2922588" y="3810000"/>
          <p14:tracePt t="193673" x="2895600" y="3783013"/>
          <p14:tracePt t="193688" x="2886075" y="3783013"/>
          <p14:tracePt t="193864" x="2895600" y="3792538"/>
          <p14:tracePt t="193904" x="2895600" y="3810000"/>
          <p14:tracePt t="193912" x="2886075" y="3810000"/>
          <p14:tracePt t="193922" x="2868613" y="3810000"/>
          <p14:tracePt t="193938" x="2851150" y="3810000"/>
          <p14:tracePt t="193971" x="2841625" y="3810000"/>
          <p14:tracePt t="193988" x="2814638" y="3810000"/>
          <p14:tracePt t="194005" x="2797175" y="3810000"/>
          <p14:tracePt t="194022" x="2760663" y="3810000"/>
          <p14:tracePt t="194039" x="2733675" y="3819525"/>
          <p14:tracePt t="194055" x="2706688" y="3827463"/>
          <p14:tracePt t="194072" x="2689225" y="3827463"/>
          <p14:tracePt t="194089" x="2671763" y="3836988"/>
          <p14:tracePt t="194105" x="2635250" y="3836988"/>
          <p14:tracePt t="194122" x="2581275" y="3836988"/>
          <p14:tracePt t="194138" x="2546350" y="3836988"/>
          <p14:tracePt t="194155" x="2527300" y="3836988"/>
          <p14:tracePt t="194200" x="2519363" y="3836988"/>
          <p14:tracePt t="194208" x="2509838" y="3836988"/>
          <p14:tracePt t="194222" x="2501900" y="3836988"/>
          <p14:tracePt t="194238" x="2474913" y="3836988"/>
          <p14:tracePt t="194255" x="2455863" y="3836988"/>
          <p14:tracePt t="194272" x="2438400" y="3846513"/>
          <p14:tracePt t="194305" x="2420938" y="3846513"/>
          <p14:tracePt t="194322" x="2411413" y="3846513"/>
          <p14:tracePt t="194424" x="2420938" y="3846513"/>
          <p14:tracePt t="194433" x="2428875" y="3846513"/>
          <p14:tracePt t="194441" x="2447925" y="3854450"/>
          <p14:tracePt t="194455" x="2465388" y="3854450"/>
          <p14:tracePt t="194472" x="2546350" y="3881438"/>
          <p14:tracePt t="194488" x="2600325" y="3890963"/>
          <p14:tracePt t="194505" x="2654300" y="3908425"/>
          <p14:tracePt t="194522" x="2689225" y="3908425"/>
          <p14:tracePt t="194538" x="2760663" y="3917950"/>
          <p14:tracePt t="194555" x="2814638" y="3925888"/>
          <p14:tracePt t="194572" x="2886075" y="3935413"/>
          <p14:tracePt t="194588" x="2967038" y="3944938"/>
          <p14:tracePt t="194605" x="3038475" y="3944938"/>
          <p14:tracePt t="194622" x="3111500" y="3944938"/>
          <p14:tracePt t="194639" x="3209925" y="3944938"/>
          <p14:tracePt t="194655" x="3325813" y="3944938"/>
          <p14:tracePt t="194672" x="3495675" y="3944938"/>
          <p14:tracePt t="194688" x="3576638" y="3944938"/>
          <p14:tracePt t="194705" x="3594100" y="3944938"/>
          <p14:tracePt t="194722" x="3613150" y="3944938"/>
          <p14:tracePt t="194739" x="3630613" y="3935413"/>
          <p14:tracePt t="194755" x="3657600" y="3908425"/>
          <p14:tracePt t="194772" x="3721100" y="3890963"/>
          <p14:tracePt t="194788" x="3783013" y="3863975"/>
          <p14:tracePt t="194805" x="3846513" y="3827463"/>
          <p14:tracePt t="194822" x="3873500" y="3810000"/>
          <p14:tracePt t="194839" x="3881438" y="3810000"/>
          <p14:tracePt t="194872" x="3881438" y="3792538"/>
          <p14:tracePt t="194889" x="3881438" y="3765550"/>
          <p14:tracePt t="194905" x="3836988" y="3721100"/>
          <p14:tracePt t="194922" x="3711575" y="3667125"/>
          <p14:tracePt t="194938" x="3522663" y="3613150"/>
          <p14:tracePt t="194955" x="3335338" y="3568700"/>
          <p14:tracePt t="194972" x="3173413" y="3559175"/>
          <p14:tracePt t="194988" x="3057525" y="3559175"/>
          <p14:tracePt t="195005" x="2967038" y="3568700"/>
          <p14:tracePt t="195022" x="2895600" y="3586163"/>
          <p14:tracePt t="195038" x="2841625" y="3603625"/>
          <p14:tracePt t="195055" x="2760663" y="3630613"/>
          <p14:tracePt t="195073" x="2627313" y="3648075"/>
          <p14:tracePt t="195089" x="2563813" y="3657600"/>
          <p14:tracePt t="195105" x="2509838" y="3657600"/>
          <p14:tracePt t="195122" x="2455863" y="3667125"/>
          <p14:tracePt t="195138" x="2401888" y="3694113"/>
          <p14:tracePt t="195155" x="2357438" y="3702050"/>
          <p14:tracePt t="195172" x="2303463" y="3721100"/>
          <p14:tracePt t="195188" x="2286000" y="3721100"/>
          <p14:tracePt t="195205" x="2276475" y="3729038"/>
          <p14:tracePt t="195222" x="2268538" y="3729038"/>
          <p14:tracePt t="195239" x="2259013" y="3738563"/>
          <p14:tracePt t="195255" x="2259013" y="3756025"/>
          <p14:tracePt t="195272" x="2322513" y="3792538"/>
          <p14:tracePt t="195289" x="2349500" y="3810000"/>
          <p14:tracePt t="195305" x="2393950" y="3836988"/>
          <p14:tracePt t="195322" x="2447925" y="3846513"/>
          <p14:tracePt t="195338" x="2482850" y="3854450"/>
          <p14:tracePt t="195355" x="2492375" y="3854450"/>
          <p14:tracePt t="195372" x="2501900" y="3854450"/>
          <p14:tracePt t="195405" x="2501900" y="3863975"/>
          <p14:tracePt t="195449" x="2501900" y="3873500"/>
          <p14:tracePt t="195673" x="2501900" y="3881438"/>
          <p14:tracePt t="195688" x="2501900" y="3898900"/>
          <p14:tracePt t="195697" x="2501900" y="3908425"/>
          <p14:tracePt t="195705" x="2501900" y="3917950"/>
          <p14:tracePt t="195722" x="2501900" y="3925888"/>
          <p14:tracePt t="195769" x="2501900" y="3935413"/>
          <p14:tracePt t="196032" x="2501900" y="3944938"/>
          <p14:tracePt t="196209" x="2509838" y="3935413"/>
          <p14:tracePt t="196977" x="2509838" y="3925888"/>
          <p14:tracePt t="197025" x="2509838" y="3917950"/>
          <p14:tracePt t="197073" x="2509838" y="3908425"/>
          <p14:tracePt t="197081" x="2509838" y="3898900"/>
          <p14:tracePt t="197169" x="2509838" y="3890963"/>
          <p14:tracePt t="197265" x="2509838" y="3881438"/>
          <p14:tracePt t="197281" x="2527300" y="3873500"/>
          <p14:tracePt t="197288" x="2527300" y="3863975"/>
          <p14:tracePt t="197297" x="2536825" y="3863975"/>
          <p14:tracePt t="197553" x="2536825" y="3873500"/>
          <p14:tracePt t="197785" x="2527300" y="3873500"/>
          <p14:tracePt t="197801" x="2519363" y="3873500"/>
          <p14:tracePt t="197841" x="2501900" y="3881438"/>
          <p14:tracePt t="198017" x="2492375" y="3881438"/>
          <p14:tracePt t="198257" x="2492375" y="3890963"/>
          <p14:tracePt t="198273" x="2501900" y="3898900"/>
          <p14:tracePt t="198281" x="2509838" y="3898900"/>
          <p14:tracePt t="198289" x="2527300" y="3898900"/>
          <p14:tracePt t="198313" x="2536825" y="3898900"/>
          <p14:tracePt t="198345" x="2546350" y="3898900"/>
          <p14:tracePt t="198377" x="2554288" y="3898900"/>
          <p14:tracePt t="198401" x="2563813" y="3898900"/>
          <p14:tracePt t="198409" x="2573338" y="3898900"/>
          <p14:tracePt t="198417" x="2590800" y="3898900"/>
          <p14:tracePt t="198425" x="2600325" y="3898900"/>
          <p14:tracePt t="198439" x="2608263" y="3898900"/>
          <p14:tracePt t="198456" x="2635250" y="3898900"/>
          <p14:tracePt t="198473" x="2671763" y="3898900"/>
          <p14:tracePt t="198489" x="2698750" y="3898900"/>
          <p14:tracePt t="198506" x="2743200" y="3898900"/>
          <p14:tracePt t="198522" x="2779713" y="3898900"/>
          <p14:tracePt t="198539" x="2832100" y="3898900"/>
          <p14:tracePt t="198556" x="2886075" y="3898900"/>
          <p14:tracePt t="198572" x="2932113" y="3898900"/>
          <p14:tracePt t="198589" x="3003550" y="3898900"/>
          <p14:tracePt t="198606" x="3101975" y="3890963"/>
          <p14:tracePt t="198623" x="3217863" y="3873500"/>
          <p14:tracePt t="198639" x="3298825" y="3854450"/>
          <p14:tracePt t="198656" x="3335338" y="3854450"/>
          <p14:tracePt t="198673" x="3362325" y="3854450"/>
          <p14:tracePt t="198689" x="3370263" y="3854450"/>
          <p14:tracePt t="198706" x="3379788" y="3854450"/>
          <p14:tracePt t="198739" x="3389313" y="3854450"/>
          <p14:tracePt t="198825" x="3379788" y="3846513"/>
          <p14:tracePt t="198833" x="3352800" y="3846513"/>
          <p14:tracePt t="198841" x="3325813" y="3846513"/>
          <p14:tracePt t="198856" x="3298825" y="3846513"/>
          <p14:tracePt t="198873" x="3244850" y="3846513"/>
          <p14:tracePt t="198889" x="3236913" y="3846513"/>
          <p14:tracePt t="198906" x="3227388" y="3846513"/>
          <p14:tracePt t="198922" x="3217863" y="3846513"/>
          <p14:tracePt t="198956" x="3254375" y="3854450"/>
          <p14:tracePt t="198972" x="3281363" y="3863975"/>
          <p14:tracePt t="198989" x="3298825" y="3863975"/>
          <p14:tracePt t="199006" x="3308350" y="3863975"/>
          <p14:tracePt t="199185" x="3298825" y="3873500"/>
          <p14:tracePt t="199193" x="3281363" y="3873500"/>
          <p14:tracePt t="199201" x="3263900" y="3873500"/>
          <p14:tracePt t="199521" x="3254375" y="3873500"/>
          <p14:tracePt t="199545" x="3244850" y="3881438"/>
          <p14:tracePt t="199577" x="3236913" y="3881438"/>
          <p14:tracePt t="199689" x="3227388" y="3890963"/>
          <p14:tracePt t="199793" x="3217863" y="3890963"/>
          <p14:tracePt t="199825" x="3209925" y="3890963"/>
          <p14:tracePt t="199849" x="3200400" y="3881438"/>
          <p14:tracePt t="199897" x="3200400" y="3873500"/>
          <p14:tracePt t="199913" x="3200400" y="3863975"/>
          <p14:tracePt t="199921" x="3190875" y="3854450"/>
          <p14:tracePt t="199945" x="3190875" y="3846513"/>
          <p14:tracePt t="199969" x="3190875" y="3836988"/>
          <p14:tracePt t="199985" x="3190875" y="3819525"/>
          <p14:tracePt t="199993" x="3190875" y="3810000"/>
          <p14:tracePt t="200001" x="3190875" y="3783013"/>
          <p14:tracePt t="200009" x="3190875" y="3756025"/>
          <p14:tracePt t="200023" x="3190875" y="3721100"/>
          <p14:tracePt t="200039" x="3190875" y="3621088"/>
          <p14:tracePt t="200056" x="3173413" y="3522663"/>
          <p14:tracePt t="200073" x="3119438" y="3325813"/>
          <p14:tracePt t="200089" x="3084513" y="3119438"/>
          <p14:tracePt t="200106" x="3038475" y="2868613"/>
          <p14:tracePt t="200123" x="2994025" y="2608263"/>
          <p14:tracePt t="200139" x="2922588" y="2339975"/>
          <p14:tracePt t="200156" x="2841625" y="2116138"/>
          <p14:tracePt t="200173" x="2743200" y="1936750"/>
          <p14:tracePt t="200189" x="2635250" y="1811338"/>
          <p14:tracePt t="200206" x="2536825" y="1685925"/>
          <p14:tracePt t="200223" x="2447925" y="1595438"/>
          <p14:tracePt t="200239" x="2349500" y="1524000"/>
          <p14:tracePt t="200256" x="2276475" y="1487488"/>
          <p14:tracePt t="200273" x="2205038" y="1460500"/>
          <p14:tracePt t="200289" x="2170113" y="1435100"/>
          <p14:tracePt t="200306" x="2151063" y="1416050"/>
          <p14:tracePt t="200323" x="2124075" y="1398588"/>
          <p14:tracePt t="200339" x="2062163" y="1344613"/>
          <p14:tracePt t="200356" x="1971675" y="1263650"/>
          <p14:tracePt t="200373" x="1909763" y="1209675"/>
          <p14:tracePt t="200389" x="1846263" y="1155700"/>
          <p14:tracePt t="200406" x="1811338" y="1138238"/>
          <p14:tracePt t="200423" x="1801813" y="1138238"/>
          <p14:tracePt t="200439" x="1784350" y="1130300"/>
          <p14:tracePt t="200456" x="1739900" y="1111250"/>
          <p14:tracePt t="200473" x="1658938" y="1103313"/>
          <p14:tracePt t="200489" x="1604963" y="1103313"/>
          <p14:tracePt t="200506" x="1560513" y="1103313"/>
          <p14:tracePt t="200523" x="1533525" y="1111250"/>
          <p14:tracePt t="200539" x="1514475" y="1120775"/>
          <p14:tracePt t="200556" x="1506538" y="1120775"/>
          <p14:tracePt t="200573" x="1497013" y="1120775"/>
          <p14:tracePt t="200590" x="1470025" y="1138238"/>
          <p14:tracePt t="200606" x="1452563" y="1138238"/>
          <p14:tracePt t="200623" x="1443038" y="1155700"/>
          <p14:tracePt t="200640" x="1425575" y="1174750"/>
          <p14:tracePt t="200656" x="1408113" y="1192213"/>
          <p14:tracePt t="200673" x="1389063" y="1209675"/>
          <p14:tracePt t="200689" x="1389063" y="1219200"/>
          <p14:tracePt t="200706" x="1389063" y="1236663"/>
          <p14:tracePt t="200723" x="1416050" y="1263650"/>
          <p14:tracePt t="200739" x="1514475" y="1282700"/>
          <p14:tracePt t="200756" x="1604963" y="1282700"/>
          <p14:tracePt t="200773" x="1666875" y="1282700"/>
          <p14:tracePt t="200789" x="1712913" y="1282700"/>
          <p14:tracePt t="200806" x="1747838" y="1282700"/>
          <p14:tracePt t="200823" x="1784350" y="1282700"/>
          <p14:tracePt t="200881" x="1792288" y="1282700"/>
          <p14:tracePt t="200929" x="1784350" y="1282700"/>
          <p14:tracePt t="200937" x="1765300" y="1282700"/>
          <p14:tracePt t="200945" x="1747838" y="1282700"/>
          <p14:tracePt t="200956" x="1730375" y="1282700"/>
          <p14:tracePt t="200973" x="1720850" y="1282700"/>
          <p14:tracePt t="201009" x="1720850" y="1290638"/>
          <p14:tracePt t="201017" x="1720850" y="1300163"/>
          <p14:tracePt t="201026" x="1757363" y="1308100"/>
          <p14:tracePt t="201039" x="1811338" y="1317625"/>
          <p14:tracePt t="201056" x="1981200" y="1335088"/>
          <p14:tracePt t="201073" x="2249488" y="1362075"/>
          <p14:tracePt t="201089" x="2339975" y="1362075"/>
          <p14:tracePt t="201106" x="2357438" y="1362075"/>
          <p14:tracePt t="201153" x="2349500" y="1362075"/>
          <p14:tracePt t="201161" x="2322513" y="1362075"/>
          <p14:tracePt t="201173" x="2295525" y="1354138"/>
          <p14:tracePt t="201190" x="2232025" y="1335088"/>
          <p14:tracePt t="201206" x="2214563" y="1335088"/>
          <p14:tracePt t="201281" x="2222500" y="1335088"/>
          <p14:tracePt t="201289" x="2249488" y="1335088"/>
          <p14:tracePt t="201297" x="2259013" y="1335088"/>
          <p14:tracePt t="201306" x="2276475" y="1335088"/>
          <p14:tracePt t="201323" x="2295525" y="1335088"/>
          <p14:tracePt t="201369" x="2268538" y="1335088"/>
          <p14:tracePt t="201377" x="2232025" y="1335088"/>
          <p14:tracePt t="201385" x="2205038" y="1335088"/>
          <p14:tracePt t="201393" x="2170113" y="1335088"/>
          <p14:tracePt t="201406" x="2151063" y="1335088"/>
          <p14:tracePt t="201423" x="2143125" y="1335088"/>
          <p14:tracePt t="201465" x="2151063" y="1335088"/>
          <p14:tracePt t="201473" x="2178050" y="1335088"/>
          <p14:tracePt t="201481" x="2197100" y="1335088"/>
          <p14:tracePt t="201489" x="2222500" y="1344613"/>
          <p14:tracePt t="201506" x="2268538" y="1354138"/>
          <p14:tracePt t="201577" x="2268538" y="1362075"/>
          <p14:tracePt t="201689" x="2268538" y="1371600"/>
          <p14:tracePt t="201697" x="2268538" y="1381125"/>
          <p14:tracePt t="201706" x="2276475" y="1389063"/>
          <p14:tracePt t="201723" x="2295525" y="1398588"/>
          <p14:tracePt t="201740" x="2303463" y="1398588"/>
          <p14:tracePt t="201756" x="2322513" y="1398588"/>
          <p14:tracePt t="201773" x="2339975" y="1398588"/>
          <p14:tracePt t="201790" x="2357438" y="1398588"/>
          <p14:tracePt t="201806" x="2374900" y="1408113"/>
          <p14:tracePt t="201823" x="2411413" y="1443038"/>
          <p14:tracePt t="201840" x="2455863" y="1470025"/>
          <p14:tracePt t="201856" x="2492375" y="1506538"/>
          <p14:tracePt t="201873" x="2563813" y="1560513"/>
          <p14:tracePt t="201890" x="2600325" y="1595438"/>
          <p14:tracePt t="201906" x="2635250" y="1631950"/>
          <p14:tracePt t="201923" x="2662238" y="1658938"/>
          <p14:tracePt t="201940" x="2679700" y="1676400"/>
          <p14:tracePt t="201956" x="2689225" y="1685925"/>
          <p14:tracePt t="201973" x="2698750" y="1693863"/>
          <p14:tracePt t="201990" x="2716213" y="1730375"/>
          <p14:tracePt t="202006" x="2725738" y="1765300"/>
          <p14:tracePt t="202023" x="2760663" y="1846263"/>
          <p14:tracePt t="202040" x="2797175" y="1954213"/>
          <p14:tracePt t="202057" x="2824163" y="2062163"/>
          <p14:tracePt t="202073" x="2841625" y="2197100"/>
          <p14:tracePt t="202090" x="2851150" y="2295525"/>
          <p14:tracePt t="202106" x="2868613" y="2393950"/>
          <p14:tracePt t="202123" x="2905125" y="2509838"/>
          <p14:tracePt t="202140" x="2932113" y="2627313"/>
          <p14:tracePt t="202156" x="2940050" y="2725738"/>
          <p14:tracePt t="202173" x="2949575" y="2824163"/>
          <p14:tracePt t="202190" x="2949575" y="2913063"/>
          <p14:tracePt t="202207" x="2949575" y="3011488"/>
          <p14:tracePt t="202223" x="2949575" y="3092450"/>
          <p14:tracePt t="202240" x="2949575" y="3173413"/>
          <p14:tracePt t="202257" x="2967038" y="3227388"/>
          <p14:tracePt t="202273" x="2984500" y="3271838"/>
          <p14:tracePt t="202290" x="3003550" y="3308350"/>
          <p14:tracePt t="202307" x="3021013" y="3325813"/>
          <p14:tracePt t="202323" x="3038475" y="3352800"/>
          <p14:tracePt t="202340" x="3065463" y="3389313"/>
          <p14:tracePt t="202356" x="3074988" y="3416300"/>
          <p14:tracePt t="202373" x="3092450" y="3460750"/>
          <p14:tracePt t="202390" x="3111500" y="3505200"/>
          <p14:tracePt t="202406" x="3128963" y="3541713"/>
          <p14:tracePt t="202423" x="3136900" y="3568700"/>
          <p14:tracePt t="202440" x="3136900" y="3594100"/>
          <p14:tracePt t="202457" x="3136900" y="3621088"/>
          <p14:tracePt t="202473" x="3136900" y="3684588"/>
          <p14:tracePt t="202490" x="3136900" y="3702050"/>
          <p14:tracePt t="202506" x="3163888" y="3738563"/>
          <p14:tracePt t="202523" x="3163888" y="3756025"/>
          <p14:tracePt t="202540" x="3163888" y="3765550"/>
          <p14:tracePt t="202556" x="3163888" y="3783013"/>
          <p14:tracePt t="202573" x="3155950" y="3792538"/>
          <p14:tracePt t="202590" x="3155950" y="3800475"/>
          <p14:tracePt t="202606" x="3146425" y="3810000"/>
          <p14:tracePt t="202640" x="3128963" y="3819525"/>
          <p14:tracePt t="202657" x="3119438" y="3827463"/>
          <p14:tracePt t="202673" x="3119438" y="3846513"/>
          <p14:tracePt t="202690" x="3111500" y="3854450"/>
          <p14:tracePt t="202723" x="3111500" y="3863975"/>
          <p14:tracePt t="202937" x="3111500" y="3854450"/>
          <p14:tracePt t="202954" x="3111500" y="3846513"/>
          <p14:tracePt t="202961" x="3101975" y="3836988"/>
          <p14:tracePt t="202973" x="3101975" y="3827463"/>
          <p14:tracePt t="202990" x="3092450" y="3827463"/>
          <p14:tracePt t="203097" x="3092450" y="3819525"/>
          <p14:tracePt t="203113" x="3084513" y="3819525"/>
          <p14:tracePt t="203145" x="3074988" y="3819525"/>
          <p14:tracePt t="203234" x="3065463" y="3819525"/>
          <p14:tracePt t="203242" x="3057525" y="3810000"/>
          <p14:tracePt t="203249" x="3057525" y="3800475"/>
          <p14:tracePt t="203266" x="3048000" y="3800475"/>
          <p14:tracePt t="203369" x="3038475" y="3800475"/>
          <p14:tracePt t="203401" x="3038475" y="3810000"/>
          <p14:tracePt t="203426" x="3038475" y="3819525"/>
          <p14:tracePt t="203442" x="3038475" y="3827463"/>
          <p14:tracePt t="203489" x="3038475" y="3836988"/>
          <p14:tracePt t="203594" x="3038475" y="3827463"/>
          <p14:tracePt t="203609" x="3038475" y="3819525"/>
          <p14:tracePt t="203626" x="3038475" y="3810000"/>
          <p14:tracePt t="203642" x="3038475" y="3800475"/>
          <p14:tracePt t="203673" x="3038475" y="3792538"/>
          <p14:tracePt t="203762" x="3038475" y="3810000"/>
          <p14:tracePt t="203777" x="3038475" y="3827463"/>
          <p14:tracePt t="203801" x="3038475" y="3836988"/>
          <p14:tracePt t="203906" x="3038475" y="3827463"/>
          <p14:tracePt t="203914" x="3038475" y="3810000"/>
          <p14:tracePt t="203923" x="3038475" y="3800475"/>
          <p14:tracePt t="204033" x="3038475" y="3810000"/>
          <p14:tracePt t="204361" x="3048000" y="3810000"/>
          <p14:tracePt t="204810" x="3057525" y="3810000"/>
          <p14:tracePt t="204962" x="3048000" y="3800475"/>
          <p14:tracePt t="204994" x="3038475" y="3792538"/>
          <p14:tracePt t="205074" x="3038475" y="3783013"/>
          <p14:tracePt t="205090" x="3038475" y="3773488"/>
          <p14:tracePt t="205106" x="3038475" y="3765550"/>
          <p14:tracePt t="205186" x="3030538" y="3765550"/>
          <p14:tracePt t="205202" x="3021013" y="3783013"/>
          <p14:tracePt t="205289" x="3011488" y="3783013"/>
          <p14:tracePt t="205322" x="3011488" y="3773488"/>
          <p14:tracePt t="205330" x="3011488" y="3765550"/>
          <p14:tracePt t="205386" x="3003550" y="3765550"/>
          <p14:tracePt t="205402" x="2994025" y="3765550"/>
          <p14:tracePt t="205418" x="2994025" y="3773488"/>
          <p14:tracePt t="205426" x="2994025" y="3783013"/>
          <p14:tracePt t="205506" x="2984500" y="3792538"/>
          <p14:tracePt t="205593" x="2976563" y="3792538"/>
          <p14:tracePt t="205673" x="2967038" y="3792538"/>
          <p14:tracePt t="205794" x="2959100" y="3800475"/>
          <p14:tracePt t="205874" x="2949575" y="3800475"/>
          <p14:tracePt t="205890" x="2940050" y="3800475"/>
          <p14:tracePt t="205906" x="2932113" y="3800475"/>
          <p14:tracePt t="205922" x="2922588" y="3800475"/>
          <p14:tracePt t="205930" x="2913063" y="3810000"/>
          <p14:tracePt t="205946" x="2905125" y="3810000"/>
          <p14:tracePt t="205957" x="2895600" y="3810000"/>
          <p14:tracePt t="205974" x="2859088" y="3819525"/>
          <p14:tracePt t="205990" x="2841625" y="3827463"/>
          <p14:tracePt t="206007" x="2797175" y="3836988"/>
          <p14:tracePt t="206024" x="2770188" y="3836988"/>
          <p14:tracePt t="206041" x="2760663" y="3836988"/>
          <p14:tracePt t="206058" x="2743200" y="3846513"/>
          <p14:tracePt t="206074" x="2733675" y="3846513"/>
          <p14:tracePt t="206090" x="2725738" y="3846513"/>
          <p14:tracePt t="206107" x="2716213" y="3854450"/>
          <p14:tracePt t="206124" x="2706688" y="3854450"/>
          <p14:tracePt t="206141" x="2698750" y="3854450"/>
          <p14:tracePt t="206157" x="2689225" y="3854450"/>
          <p14:tracePt t="206174" x="2662238" y="3854450"/>
          <p14:tracePt t="206190" x="2644775" y="3854450"/>
          <p14:tracePt t="206207" x="2627313" y="3854450"/>
          <p14:tracePt t="206224" x="2608263" y="3854450"/>
          <p14:tracePt t="206240" x="2600325" y="3854450"/>
          <p14:tracePt t="206257" x="2590800" y="3854450"/>
          <p14:tracePt t="206274" x="2581275" y="3854450"/>
          <p14:tracePt t="206290" x="2573338" y="3854450"/>
          <p14:tracePt t="206307" x="2573338" y="3846513"/>
          <p14:tracePt t="206324" x="2563813" y="3846513"/>
          <p14:tracePt t="206546" x="2554288" y="3846513"/>
          <p14:tracePt t="206762" x="2546350" y="3846513"/>
          <p14:tracePt t="206858" x="2546350" y="3854450"/>
          <p14:tracePt t="206882" x="2536825" y="3863975"/>
          <p14:tracePt t="207082" x="2554288" y="3863975"/>
          <p14:tracePt t="207090" x="2563813" y="3863975"/>
          <p14:tracePt t="207098" x="2581275" y="3863975"/>
          <p14:tracePt t="207107" x="2590800" y="3863975"/>
          <p14:tracePt t="207124" x="2627313" y="3863975"/>
          <p14:tracePt t="207141" x="2644775" y="3863975"/>
          <p14:tracePt t="207157" x="2662238" y="3863975"/>
          <p14:tracePt t="207174" x="2689225" y="3863975"/>
          <p14:tracePt t="207191" x="2698750" y="3863975"/>
          <p14:tracePt t="207207" x="2706688" y="3863975"/>
          <p14:tracePt t="207240" x="2725738" y="3863975"/>
          <p14:tracePt t="207274" x="2733675" y="3863975"/>
          <p14:tracePt t="207298" x="2743200" y="3863975"/>
          <p14:tracePt t="207307" x="2752725" y="3863975"/>
          <p14:tracePt t="207324" x="2770188" y="3863975"/>
          <p14:tracePt t="207341" x="2787650" y="3863975"/>
          <p14:tracePt t="207357" x="2841625" y="3863975"/>
          <p14:tracePt t="207374" x="2878138" y="3863975"/>
          <p14:tracePt t="207391" x="2913063" y="3863975"/>
          <p14:tracePt t="207407" x="2959100" y="3854450"/>
          <p14:tracePt t="207424" x="2967038" y="3854450"/>
          <p14:tracePt t="207441" x="2976563" y="3846513"/>
          <p14:tracePt t="207674" x="2984500" y="3846513"/>
          <p14:tracePt t="207682" x="2994025" y="3846513"/>
          <p14:tracePt t="207691" x="3003550" y="3846513"/>
          <p14:tracePt t="207707" x="3011488" y="3846513"/>
          <p14:tracePt t="207724" x="3021013" y="3846513"/>
          <p14:tracePt t="207741" x="3038475" y="3854450"/>
          <p14:tracePt t="207757" x="3065463" y="3854450"/>
          <p14:tracePt t="207774" x="3084513" y="3854450"/>
          <p14:tracePt t="207791" x="3101975" y="3854450"/>
          <p14:tracePt t="207807" x="3128963" y="3854450"/>
          <p14:tracePt t="207824" x="3146425" y="3854450"/>
          <p14:tracePt t="207841" x="3190875" y="3854450"/>
          <p14:tracePt t="207858" x="3236913" y="3854450"/>
          <p14:tracePt t="207874" x="3281363" y="3854450"/>
          <p14:tracePt t="207891" x="3335338" y="3854450"/>
          <p14:tracePt t="207907" x="3379788" y="3854450"/>
          <p14:tracePt t="207924" x="3397250" y="3854450"/>
          <p14:tracePt t="207957" x="3406775" y="3854450"/>
          <p14:tracePt t="208042" x="3416300" y="3846513"/>
          <p14:tracePt t="208066" x="3416300" y="3836988"/>
          <p14:tracePt t="208082" x="3406775" y="3836988"/>
          <p14:tracePt t="208090" x="3397250" y="3836988"/>
          <p14:tracePt t="208098" x="3389313" y="3836988"/>
          <p14:tracePt t="208107" x="3379788" y="3836988"/>
          <p14:tracePt t="208124" x="3335338" y="3854450"/>
          <p14:tracePt t="208141" x="3298825" y="3863975"/>
          <p14:tracePt t="208157" x="3244850" y="3863975"/>
          <p14:tracePt t="208174" x="3190875" y="3863975"/>
          <p14:tracePt t="208191" x="3136900" y="3863975"/>
          <p14:tracePt t="208208" x="3065463" y="3863975"/>
          <p14:tracePt t="208224" x="2984500" y="3863975"/>
          <p14:tracePt t="208241" x="2922588" y="3881438"/>
          <p14:tracePt t="208258" x="2868613" y="3881438"/>
          <p14:tracePt t="208274" x="2859088" y="3881438"/>
          <p14:tracePt t="208418" x="2851150" y="3881438"/>
          <p14:tracePt t="208714" x="2841625" y="3890963"/>
          <p14:tracePt t="208914" x="2832100" y="3890963"/>
          <p14:tracePt t="208962" x="2824163" y="3890963"/>
          <p14:tracePt t="209026" x="2814638" y="3890963"/>
          <p14:tracePt t="209034" x="2806700" y="3890963"/>
          <p14:tracePt t="209043" x="2797175" y="3890963"/>
          <p14:tracePt t="209082" x="2787650" y="3890963"/>
          <p14:tracePt t="209194" x="2806700" y="3890963"/>
          <p14:tracePt t="209202" x="2824163" y="3890963"/>
          <p14:tracePt t="209210" x="2859088" y="3890963"/>
          <p14:tracePt t="209224" x="2895600" y="3881438"/>
          <p14:tracePt t="209241" x="2949575" y="3854450"/>
          <p14:tracePt t="209258" x="2994025" y="3827463"/>
          <p14:tracePt t="209274" x="3003550" y="3810000"/>
          <p14:tracePt t="209291" x="3011488" y="3810000"/>
          <p14:tracePt t="209362" x="3011488" y="3800475"/>
          <p14:tracePt t="209370" x="3011488" y="3792538"/>
          <p14:tracePt t="209378" x="3003550" y="3792538"/>
          <p14:tracePt t="209391" x="2994025" y="3783013"/>
          <p14:tracePt t="209408" x="2976563" y="3783013"/>
          <p14:tracePt t="209441" x="2967038" y="3783013"/>
          <p14:tracePt t="209458" x="2967038" y="3773488"/>
          <p14:tracePt t="209474" x="2967038" y="3765550"/>
          <p14:tracePt t="209491" x="2967038" y="3746500"/>
          <p14:tracePt t="209508" x="2967038" y="3738563"/>
          <p14:tracePt t="209634" x="2976563" y="3738563"/>
          <p14:tracePt t="209643" x="2994025" y="3738563"/>
          <p14:tracePt t="209650" x="3021013" y="3738563"/>
          <p14:tracePt t="209658" x="3048000" y="3738563"/>
          <p14:tracePt t="209675" x="3101975" y="3738563"/>
          <p14:tracePt t="209691" x="3146425" y="3738563"/>
          <p14:tracePt t="209708" x="3155950" y="3738563"/>
          <p14:tracePt t="209754" x="3155950" y="3729038"/>
          <p14:tracePt t="209770" x="3136900" y="3721100"/>
          <p14:tracePt t="209778" x="3111500" y="3721100"/>
          <p14:tracePt t="209791" x="3074988" y="3721100"/>
          <p14:tracePt t="209808" x="2994025" y="3702050"/>
          <p14:tracePt t="209824" x="2967038" y="3694113"/>
          <p14:tracePt t="209841" x="2949575" y="3694113"/>
          <p14:tracePt t="209922" x="2959100" y="3694113"/>
          <p14:tracePt t="209930" x="2967038" y="3694113"/>
          <p14:tracePt t="209941" x="2976563" y="3702050"/>
          <p14:tracePt t="209958" x="2984500" y="3702050"/>
          <p14:tracePt t="210066" x="2976563" y="3702050"/>
          <p14:tracePt t="210162" x="3003550" y="3702050"/>
          <p14:tracePt t="210170" x="3030538" y="3702050"/>
          <p14:tracePt t="210178" x="3038475" y="3711575"/>
          <p14:tracePt t="210191" x="3048000" y="3711575"/>
          <p14:tracePt t="210250" x="3038475" y="3721100"/>
          <p14:tracePt t="210274" x="3030538" y="3721100"/>
          <p14:tracePt t="210362" x="3030538" y="3729038"/>
          <p14:tracePt t="210370" x="3048000" y="3729038"/>
          <p14:tracePt t="210386" x="3065463" y="3729038"/>
          <p14:tracePt t="210466" x="3030538" y="3729038"/>
          <p14:tracePt t="210474" x="3011488" y="3729038"/>
          <p14:tracePt t="210482" x="2984500" y="3729038"/>
          <p14:tracePt t="210491" x="2976563" y="3729038"/>
          <p14:tracePt t="210508" x="2967038" y="3729038"/>
          <p14:tracePt t="210562" x="2984500" y="3738563"/>
          <p14:tracePt t="210570" x="2994025" y="3738563"/>
          <p14:tracePt t="210578" x="3011488" y="3738563"/>
          <p14:tracePt t="210591" x="3021013" y="3746500"/>
          <p14:tracePt t="210608" x="3048000" y="3746500"/>
          <p14:tracePt t="210738" x="3057525" y="3756025"/>
          <p14:tracePt t="210746" x="3065463" y="3756025"/>
          <p14:tracePt t="210754" x="3074988" y="3765550"/>
          <p14:tracePt t="210762" x="3092450" y="3773488"/>
          <p14:tracePt t="210774" x="3111500" y="3783013"/>
          <p14:tracePt t="210791" x="3119438" y="3792538"/>
          <p14:tracePt t="210825" x="3128963" y="3800475"/>
          <p14:tracePt t="210850" x="3111500" y="3800475"/>
          <p14:tracePt t="210859" x="3092450" y="3800475"/>
          <p14:tracePt t="210875" x="3074988" y="3800475"/>
          <p14:tracePt t="210898" x="3065463" y="3800475"/>
          <p14:tracePt t="210914" x="3065463" y="3819525"/>
          <p14:tracePt t="210925" x="3084513" y="3819525"/>
          <p14:tracePt t="210941" x="3111500" y="3827463"/>
          <p14:tracePt t="210958" x="3128963" y="3836988"/>
          <p14:tracePt t="210975" x="3136900" y="3836988"/>
          <p14:tracePt t="211098" x="3146425" y="3836988"/>
          <p14:tracePt t="211138" x="3146425" y="3827463"/>
          <p14:tracePt t="211162" x="3146425" y="3819525"/>
          <p14:tracePt t="211170" x="3146425" y="3810000"/>
          <p14:tracePt t="211187" x="3146425" y="3800475"/>
          <p14:tracePt t="211202" x="3146425" y="3783013"/>
          <p14:tracePt t="211218" x="3136900" y="3773488"/>
          <p14:tracePt t="211227" x="3128963" y="3773488"/>
          <p14:tracePt t="211241" x="3128963" y="3765550"/>
          <p14:tracePt t="211258" x="3111500" y="3756025"/>
          <p14:tracePt t="211291" x="3101975" y="3756025"/>
          <p14:tracePt t="211308" x="3084513" y="3756025"/>
          <p14:tracePt t="211324" x="3074988" y="3756025"/>
          <p14:tracePt t="211341" x="3065463" y="3756025"/>
          <p14:tracePt t="211506" x="3065463" y="3765550"/>
          <p14:tracePt t="211522" x="3074988" y="3765550"/>
          <p14:tracePt t="211538" x="3074988" y="3773488"/>
          <p14:tracePt t="211547" x="3074988" y="3783013"/>
          <p14:tracePt t="211558" x="3065463" y="3783013"/>
          <p14:tracePt t="211575" x="3003550" y="3792538"/>
          <p14:tracePt t="211592" x="2913063" y="3792538"/>
          <p14:tracePt t="211608" x="2886075" y="3792538"/>
          <p14:tracePt t="211643" x="2922588" y="3792538"/>
          <p14:tracePt t="211658" x="3030538" y="3800475"/>
          <p14:tracePt t="211675" x="3119438" y="3819525"/>
          <p14:tracePt t="211691" x="3146425" y="3836988"/>
          <p14:tracePt t="211725" x="3146425" y="3846513"/>
          <p14:tracePt t="211890" x="3136900" y="3846513"/>
          <p14:tracePt t="211906" x="3128963" y="3846513"/>
          <p14:tracePt t="211922" x="3119438" y="3846513"/>
          <p14:tracePt t="211930" x="3111500" y="3846513"/>
          <p14:tracePt t="212147" x="3101975" y="3846513"/>
          <p14:tracePt t="212154" x="3092450" y="3863975"/>
          <p14:tracePt t="212163" x="3084513" y="3863975"/>
          <p14:tracePt t="212178" x="3074988" y="3873500"/>
          <p14:tracePt t="212194" x="3057525" y="3873500"/>
          <p14:tracePt t="212208" x="3030538" y="3873500"/>
          <p14:tracePt t="212225" x="3003550" y="3873500"/>
          <p14:tracePt t="212242" x="2976563" y="3873500"/>
          <p14:tracePt t="212258" x="2922588" y="3863975"/>
          <p14:tracePt t="212275" x="2878138" y="3854450"/>
          <p14:tracePt t="212291" x="2814638" y="3854450"/>
          <p14:tracePt t="212308" x="2760663" y="3854450"/>
          <p14:tracePt t="212325" x="2716213" y="3854450"/>
          <p14:tracePt t="212341" x="2698750" y="3854450"/>
          <p14:tracePt t="213627" x="2689225" y="3854450"/>
          <p14:tracePt t="213635" x="2689225" y="3863975"/>
          <p14:tracePt t="213643" x="2698750" y="3873500"/>
          <p14:tracePt t="213659" x="2725738" y="3881438"/>
          <p14:tracePt t="213675" x="2743200" y="3890963"/>
          <p14:tracePt t="213692" x="2770188" y="3898900"/>
          <p14:tracePt t="213709" x="2787650" y="3908425"/>
          <p14:tracePt t="213725" x="2832100" y="3917950"/>
          <p14:tracePt t="213742" x="2878138" y="3925888"/>
          <p14:tracePt t="213758" x="2940050" y="3952875"/>
          <p14:tracePt t="213775" x="2984500" y="3962400"/>
          <p14:tracePt t="213792" x="3021013" y="3971925"/>
          <p14:tracePt t="213809" x="3065463" y="3979863"/>
          <p14:tracePt t="213825" x="3092450" y="3979863"/>
          <p14:tracePt t="213842" x="3128963" y="3979863"/>
          <p14:tracePt t="213859" x="3182938" y="3979863"/>
          <p14:tracePt t="213875" x="3200400" y="3979863"/>
          <p14:tracePt t="213914" x="3209925" y="3979863"/>
          <p14:tracePt t="213925" x="3217863" y="3979863"/>
          <p14:tracePt t="213942" x="3227388" y="3989388"/>
          <p14:tracePt t="213959" x="3236913" y="3998913"/>
          <p14:tracePt t="213987" x="3244850" y="3998913"/>
          <p14:tracePt t="214219" x="3254375" y="3998913"/>
          <p14:tracePt t="214227" x="3271838" y="4006850"/>
          <p14:tracePt t="214235" x="3289300" y="4033838"/>
          <p14:tracePt t="214243" x="3316288" y="4043363"/>
          <p14:tracePt t="214258" x="3379788" y="4070350"/>
          <p14:tracePt t="214275" x="3433763" y="4078288"/>
          <p14:tracePt t="214292" x="3522663" y="4078288"/>
          <p14:tracePt t="214308" x="3594100" y="4105275"/>
          <p14:tracePt t="214325" x="3657600" y="4114800"/>
          <p14:tracePt t="214342" x="3711575" y="4124325"/>
          <p14:tracePt t="214358" x="3783013" y="4132263"/>
          <p14:tracePt t="214375" x="3846513" y="4141788"/>
          <p14:tracePt t="214392" x="3917950" y="4151313"/>
          <p14:tracePt t="214409" x="3979863" y="4151313"/>
          <p14:tracePt t="214425" x="4051300" y="4151313"/>
          <p14:tracePt t="214442" x="4097338" y="4151313"/>
          <p14:tracePt t="214458" x="4151313" y="4141788"/>
          <p14:tracePt t="214475" x="4186238" y="4124325"/>
          <p14:tracePt t="214492" x="4195763" y="4124325"/>
          <p14:tracePt t="214509" x="4213225" y="4114800"/>
          <p14:tracePt t="214525" x="4213225" y="4105275"/>
          <p14:tracePt t="214542" x="4222750" y="4105275"/>
          <p14:tracePt t="214559" x="4240213" y="4097338"/>
          <p14:tracePt t="214575" x="4267200" y="4087813"/>
          <p14:tracePt t="214592" x="4303713" y="4070350"/>
          <p14:tracePt t="214609" x="4348163" y="4060825"/>
          <p14:tracePt t="214625" x="4375150" y="4043363"/>
          <p14:tracePt t="214643" x="4410075" y="4043363"/>
          <p14:tracePt t="214659" x="4437063" y="4043363"/>
          <p14:tracePt t="214675" x="4483100" y="4033838"/>
          <p14:tracePt t="214692" x="4508500" y="4025900"/>
          <p14:tracePt t="214709" x="4527550" y="4025900"/>
          <p14:tracePt t="214725" x="4535488" y="4025900"/>
          <p14:tracePt t="214771" x="4545013" y="4025900"/>
          <p14:tracePt t="214787" x="4554538" y="4033838"/>
          <p14:tracePt t="214795" x="4562475" y="4033838"/>
          <p14:tracePt t="214803" x="4562475" y="4043363"/>
          <p14:tracePt t="214819" x="4562475" y="4051300"/>
          <p14:tracePt t="214827" x="4572000" y="4060825"/>
          <p14:tracePt t="214842" x="4572000" y="4070350"/>
          <p14:tracePt t="214859" x="4581525" y="4078288"/>
          <p14:tracePt t="214875" x="4589463" y="4097338"/>
          <p14:tracePt t="214930" x="4598988" y="4097338"/>
          <p14:tracePt t="214939" x="4616450" y="4097338"/>
          <p14:tracePt t="214947" x="4635500" y="4097338"/>
          <p14:tracePt t="214959" x="4652963" y="4097338"/>
          <p14:tracePt t="214975" x="4714875" y="4097338"/>
          <p14:tracePt t="214992" x="4787900" y="4097338"/>
          <p14:tracePt t="215009" x="4894263" y="4051300"/>
          <p14:tracePt t="215025" x="4992688" y="4006850"/>
          <p14:tracePt t="215043" x="5181600" y="3890963"/>
          <p14:tracePt t="215059" x="5334000" y="3792538"/>
          <p14:tracePt t="215075" x="5530850" y="3657600"/>
          <p14:tracePt t="215092" x="5710238" y="3487738"/>
          <p14:tracePt t="215109" x="5880100" y="3316288"/>
          <p14:tracePt t="215125" x="5997575" y="3146425"/>
          <p14:tracePt t="215142" x="6096000" y="3003550"/>
          <p14:tracePt t="215159" x="6194425" y="2859088"/>
          <p14:tracePt t="215175" x="6302375" y="2716213"/>
          <p14:tracePt t="215192" x="6400800" y="2573338"/>
          <p14:tracePt t="215209" x="6489700" y="2438400"/>
          <p14:tracePt t="215225" x="6543675" y="2322513"/>
          <p14:tracePt t="215227" x="6589713" y="2268538"/>
          <p14:tracePt t="215243" x="6651625" y="2178050"/>
          <p14:tracePt t="215259" x="6705600" y="2124075"/>
          <p14:tracePt t="215275" x="6777038" y="2062163"/>
          <p14:tracePt t="215292" x="6840538" y="2017713"/>
          <p14:tracePt t="215309" x="6921500" y="1981200"/>
          <p14:tracePt t="215325" x="7000875" y="1927225"/>
          <p14:tracePt t="215342" x="7153275" y="1838325"/>
          <p14:tracePt t="215359" x="7324725" y="1739900"/>
          <p14:tracePt t="215376" x="7413625" y="1693863"/>
          <p14:tracePt t="215392" x="7485063" y="1649413"/>
          <p14:tracePt t="215409" x="7539038" y="1639888"/>
          <p14:tracePt t="215426" x="7575550" y="1612900"/>
          <p14:tracePt t="215443" x="7664450" y="1604963"/>
          <p14:tracePt t="215459" x="7718425" y="1595438"/>
          <p14:tracePt t="215475" x="7789863" y="1568450"/>
          <p14:tracePt t="215492" x="7897813" y="1560513"/>
          <p14:tracePt t="215509" x="8005763" y="1541463"/>
          <p14:tracePt t="215526" x="8148638" y="1533525"/>
          <p14:tracePt t="215542" x="8318500" y="1506538"/>
          <p14:tracePt t="215559" x="8435975" y="1479550"/>
          <p14:tracePt t="215575" x="8507413" y="1452563"/>
          <p14:tracePt t="215592" x="8516938" y="1443038"/>
          <p14:tracePt t="215659" x="8524875" y="1435100"/>
          <p14:tracePt t="215667" x="8534400" y="1435100"/>
          <p14:tracePt t="215675" x="8543925" y="1435100"/>
          <p14:tracePt t="215692" x="8551863" y="1435100"/>
          <p14:tracePt t="215709" x="8561388" y="1435100"/>
          <p14:tracePt t="215803" x="8561388" y="1452563"/>
          <p14:tracePt t="215811" x="8543925" y="1470025"/>
          <p14:tracePt t="215819" x="8507413" y="1487488"/>
          <p14:tracePt t="215827" x="8489950" y="1506538"/>
          <p14:tracePt t="215843" x="8470900" y="1524000"/>
          <p14:tracePt t="215875" x="8470900" y="1541463"/>
          <p14:tracePt t="215892" x="8480425" y="1550988"/>
          <p14:tracePt t="215909" x="8489950" y="1577975"/>
          <p14:tracePt t="215925" x="8489950" y="1587500"/>
          <p14:tracePt t="216315" x="8489950" y="1577975"/>
          <p14:tracePt t="216323" x="8480425" y="1568450"/>
          <p14:tracePt t="216355" x="8470900" y="1560513"/>
          <p14:tracePt t="216363" x="8470900" y="1550988"/>
          <p14:tracePt t="216379" x="8462963" y="1550988"/>
          <p14:tracePt t="216403" x="8453438" y="1550988"/>
          <p14:tracePt t="216411" x="8445500" y="1550988"/>
          <p14:tracePt t="216427" x="8426450" y="1550988"/>
          <p14:tracePt t="216435" x="8418513" y="1550988"/>
          <p14:tracePt t="216443" x="8399463" y="1541463"/>
          <p14:tracePt t="216459" x="8382000" y="1541463"/>
          <p14:tracePt t="216476" x="8372475" y="1533525"/>
          <p14:tracePt t="216492" x="8355013" y="1533525"/>
          <p14:tracePt t="216509" x="8345488" y="1533525"/>
          <p14:tracePt t="216526" x="8337550" y="1524000"/>
          <p14:tracePt t="216543" x="8318500" y="1524000"/>
          <p14:tracePt t="216559" x="8310563" y="1524000"/>
          <p14:tracePt t="216576" x="8293100" y="1524000"/>
          <p14:tracePt t="216667" x="8283575" y="1524000"/>
          <p14:tracePt t="216683" x="8274050" y="1524000"/>
          <p14:tracePt t="216715" x="8256588" y="1533525"/>
          <p14:tracePt t="217667" x="8247063" y="1533525"/>
          <p14:tracePt t="217699" x="8239125" y="1533525"/>
          <p14:tracePt t="217707" x="8229600" y="1533525"/>
          <p14:tracePt t="217723" x="8212138" y="1533525"/>
          <p14:tracePt t="217731" x="8185150" y="1533525"/>
          <p14:tracePt t="217742" x="8140700" y="1514475"/>
          <p14:tracePt t="217759" x="8104188" y="1506538"/>
          <p14:tracePt t="217776" x="8086725" y="1506538"/>
          <p14:tracePt t="217811" x="8077200" y="1506538"/>
          <p14:tracePt t="217891" x="8067675" y="1506538"/>
          <p14:tracePt t="217899" x="8059738" y="1506538"/>
          <p14:tracePt t="217909" x="8059738" y="1497013"/>
          <p14:tracePt t="217931" x="8050213" y="1497013"/>
          <p14:tracePt t="218251" x="8050213" y="1487488"/>
          <p14:tracePt t="218259" x="8040688" y="1479550"/>
          <p14:tracePt t="218459" x="8032750" y="1470025"/>
          <p14:tracePt t="218811" x="8023225" y="1452563"/>
          <p14:tracePt t="218939" x="8023225" y="1443038"/>
          <p14:tracePt t="218955" x="8013700" y="1435100"/>
          <p14:tracePt t="218971" x="8013700" y="1425575"/>
          <p14:tracePt t="218979" x="8013700" y="1416050"/>
          <p14:tracePt t="219004" x="8013700" y="1408113"/>
          <p14:tracePt t="219027" x="8013700" y="1398588"/>
          <p14:tracePt t="219051" x="8005763" y="1398588"/>
          <p14:tracePt t="219059" x="8005763" y="1389063"/>
          <p14:tracePt t="219067" x="8005763" y="1381125"/>
          <p14:tracePt t="219076" x="7996238" y="1371600"/>
          <p14:tracePt t="219093" x="7996238" y="1354138"/>
          <p14:tracePt t="219109" x="7996238" y="1335088"/>
          <p14:tracePt t="219126" x="7996238" y="1327150"/>
          <p14:tracePt t="219211" x="8013700" y="1344613"/>
          <p14:tracePt t="219219" x="8040688" y="1371600"/>
          <p14:tracePt t="219228" x="8059738" y="1398588"/>
          <p14:tracePt t="219243" x="8086725" y="1425575"/>
          <p14:tracePt t="219259" x="8086725" y="1435100"/>
          <p14:tracePt t="219347" x="8067675" y="1425575"/>
          <p14:tracePt t="219356" x="8059738" y="1425575"/>
          <p14:tracePt t="219363" x="8040688" y="1416050"/>
          <p14:tracePt t="219376" x="8023225" y="1408113"/>
          <p14:tracePt t="219393" x="8013700" y="1398588"/>
          <p14:tracePt t="219410" x="8005763" y="1389063"/>
          <p14:tracePt t="219426" x="7996238" y="1389063"/>
          <p14:tracePt t="219451" x="7988300" y="1381125"/>
          <p14:tracePt t="219475" x="7988300" y="1371600"/>
          <p14:tracePt t="219483" x="7996238" y="1371600"/>
          <p14:tracePt t="219493" x="8013700" y="1371600"/>
          <p14:tracePt t="219509" x="8040688" y="1371600"/>
          <p14:tracePt t="219526" x="8059738" y="1371600"/>
          <p14:tracePt t="219580" x="8040688" y="1371600"/>
          <p14:tracePt t="219587" x="8013700" y="1371600"/>
          <p14:tracePt t="219595" x="7969250" y="1381125"/>
          <p14:tracePt t="219609" x="7942263" y="1381125"/>
          <p14:tracePt t="219626" x="7915275" y="1389063"/>
          <p14:tracePt t="219659" x="7907338" y="1389063"/>
          <p14:tracePt t="219676" x="7915275" y="1371600"/>
          <p14:tracePt t="219693" x="7961313" y="1354138"/>
          <p14:tracePt t="219710" x="8013700" y="1354138"/>
          <p14:tracePt t="219726" x="8050213" y="1344613"/>
          <p14:tracePt t="219743" x="8059738" y="1344613"/>
          <p14:tracePt t="219803" x="8050213" y="1344613"/>
          <p14:tracePt t="219819" x="8040688" y="1344613"/>
          <p14:tracePt t="219827" x="8032750" y="1344613"/>
          <p14:tracePt t="219883" x="8032750" y="1327150"/>
          <p14:tracePt t="219899" x="8032750" y="1317625"/>
          <p14:tracePt t="219907" x="8050213" y="1317625"/>
          <p14:tracePt t="219915" x="8059738" y="1317625"/>
          <p14:tracePt t="219926" x="8067675" y="1317625"/>
          <p14:tracePt t="219987" x="8023225" y="1317625"/>
          <p14:tracePt t="219995" x="7969250" y="1317625"/>
          <p14:tracePt t="220003" x="7924800" y="1317625"/>
          <p14:tracePt t="220012" x="7870825" y="1317625"/>
          <p14:tracePt t="220026" x="7835900" y="1317625"/>
          <p14:tracePt t="220044" x="7799388" y="1317625"/>
          <p14:tracePt t="220091" x="7808913" y="1317625"/>
          <p14:tracePt t="220100" x="7835900" y="1317625"/>
          <p14:tracePt t="220109" x="7861300" y="1317625"/>
          <p14:tracePt t="220126" x="7915275" y="1317625"/>
          <p14:tracePt t="220143" x="7961313" y="1317625"/>
          <p14:tracePt t="220160" x="7978775" y="1317625"/>
          <p14:tracePt t="220196" x="7978775" y="1327150"/>
          <p14:tracePt t="220210" x="7961313" y="1335088"/>
          <p14:tracePt t="220226" x="7924800" y="1335088"/>
          <p14:tracePt t="220243" x="7915275" y="1335088"/>
          <p14:tracePt t="220307" x="7924800" y="1335088"/>
          <p14:tracePt t="220315" x="7942263" y="1335088"/>
          <p14:tracePt t="220326" x="7961313" y="1335088"/>
          <p14:tracePt t="220343" x="7988300" y="1344613"/>
          <p14:tracePt t="220360" x="7996238" y="1344613"/>
          <p14:tracePt t="220419" x="7988300" y="1344613"/>
          <p14:tracePt t="220428" x="7969250" y="1344613"/>
          <p14:tracePt t="220435" x="7961313" y="1344613"/>
          <p14:tracePt t="220452" x="7951788" y="1344613"/>
          <p14:tracePt t="220515" x="7961313" y="1344613"/>
          <p14:tracePt t="220524" x="7969250" y="1354138"/>
          <p14:tracePt t="220531" x="7988300" y="1354138"/>
          <p14:tracePt t="220543" x="7996238" y="1362075"/>
          <p14:tracePt t="220560" x="8005763" y="1362075"/>
          <p14:tracePt t="220579" x="8013700" y="1371600"/>
          <p14:tracePt t="220593" x="8013700" y="1381125"/>
          <p14:tracePt t="220610" x="7988300" y="1381125"/>
          <p14:tracePt t="220626" x="7951788" y="1381125"/>
          <p14:tracePt t="220643" x="7915275" y="1389063"/>
          <p14:tracePt t="220708" x="7934325" y="1389063"/>
          <p14:tracePt t="220715" x="7951788" y="1389063"/>
          <p14:tracePt t="220727" x="7969250" y="1389063"/>
          <p14:tracePt t="220743" x="7996238" y="1389063"/>
          <p14:tracePt t="220760" x="8013700" y="1389063"/>
          <p14:tracePt t="220812" x="8013700" y="1381125"/>
          <p14:tracePt t="220828" x="8005763" y="1381125"/>
          <p14:tracePt t="220843" x="7996238" y="1381125"/>
          <p14:tracePt t="221188" x="7996238" y="1371600"/>
          <p14:tracePt t="221203" x="8005763" y="1371600"/>
          <p14:tracePt t="221211" x="8023225" y="1371600"/>
          <p14:tracePt t="221219" x="8032750" y="1371600"/>
          <p14:tracePt t="221228" x="8050213" y="1362075"/>
          <p14:tracePt t="221243" x="8077200" y="1362075"/>
          <p14:tracePt t="221260" x="8086725" y="1362075"/>
          <p14:tracePt t="221339" x="8077200" y="1362075"/>
          <p14:tracePt t="221988" x="8086725" y="1381125"/>
          <p14:tracePt t="222012" x="8094663" y="1389063"/>
          <p14:tracePt t="222020" x="8113713" y="1398588"/>
          <p14:tracePt t="222036" x="8121650" y="1398588"/>
          <p14:tracePt t="222044" x="8121650" y="1408113"/>
          <p14:tracePt t="222060" x="8131175" y="1408113"/>
          <p14:tracePt t="222077" x="8140700" y="1408113"/>
          <p14:tracePt t="222093" x="8148638" y="1416050"/>
          <p14:tracePt t="222110" x="8166100" y="1416050"/>
          <p14:tracePt t="222127" x="8175625" y="1416050"/>
          <p14:tracePt t="222160" x="8185150" y="1416050"/>
          <p14:tracePt t="222177" x="8212138" y="1416050"/>
          <p14:tracePt t="222193" x="8229600" y="1425575"/>
          <p14:tracePt t="222210" x="8256588" y="1435100"/>
          <p14:tracePt t="222227" x="8310563" y="1443038"/>
          <p14:tracePt t="222228" x="8328025" y="1443038"/>
          <p14:tracePt t="222243" x="8337550" y="1443038"/>
          <p14:tracePt t="222260" x="8345488" y="1443038"/>
          <p14:tracePt t="222412" x="8355013" y="1460500"/>
          <p14:tracePt t="222420" x="8364538" y="1487488"/>
          <p14:tracePt t="222436" x="8382000" y="1487488"/>
          <p14:tracePt t="222444" x="8462963" y="1487488"/>
          <p14:tracePt t="222460" x="8740775" y="1506538"/>
          <p14:tracePt t="222477" x="9009063" y="1550988"/>
          <p14:tracePt t="222493" x="9207500" y="1577975"/>
          <p14:tracePt t="222510" x="9404350" y="1595438"/>
          <p14:tracePt t="222527" x="9512300" y="1595438"/>
          <p14:tracePt t="222543" x="9537700" y="1595438"/>
          <p14:tracePt t="222560" x="9556750" y="1587500"/>
          <p14:tracePt t="222577" x="9564688" y="1577975"/>
          <p14:tracePt t="222594" x="9564688" y="1560513"/>
          <p14:tracePt t="222610" x="9583738" y="1524000"/>
          <p14:tracePt t="222627" x="9601200" y="1506538"/>
          <p14:tracePt t="222644" x="9618663" y="1497013"/>
          <p14:tracePt t="222677" x="9628188" y="1487488"/>
          <p14:tracePt t="222708" x="9628188" y="1479550"/>
          <p14:tracePt t="222716" x="9637713" y="1470025"/>
          <p14:tracePt t="222732" x="9637713" y="1460500"/>
          <p14:tracePt t="222743" x="9637713" y="1452563"/>
          <p14:tracePt t="222760" x="9637713" y="1443038"/>
          <p14:tracePt t="222777" x="9637713" y="1435100"/>
          <p14:tracePt t="222793" x="9628188" y="1435100"/>
          <p14:tracePt t="222810" x="9610725" y="1435100"/>
          <p14:tracePt t="222827" x="9601200" y="1435100"/>
          <p14:tracePt t="222844" x="9591675" y="1435100"/>
          <p14:tracePt t="222900" x="9583738" y="1443038"/>
          <p14:tracePt t="222916" x="9583738" y="1452563"/>
          <p14:tracePt t="222924" x="9628188" y="1452563"/>
          <p14:tracePt t="222932" x="9682163" y="1460500"/>
          <p14:tracePt t="222943" x="9744075" y="1470025"/>
          <p14:tracePt t="222960" x="9842500" y="1470025"/>
          <p14:tracePt t="222977" x="9896475" y="1470025"/>
          <p14:tracePt t="222994" x="9915525" y="1470025"/>
          <p14:tracePt t="223010" x="9923463" y="1470025"/>
          <p14:tracePt t="223044" x="9932988" y="1470025"/>
          <p14:tracePt t="223060" x="9942513" y="1470025"/>
          <p14:tracePt t="223436" x="9950450" y="1470025"/>
          <p14:tracePt t="223444" x="9959975" y="1470025"/>
          <p14:tracePt t="223452" x="9969500" y="1470025"/>
          <p14:tracePt t="223460" x="9986963" y="1470025"/>
          <p14:tracePt t="223477" x="10013950" y="1460500"/>
          <p14:tracePt t="223494" x="10031413" y="1460500"/>
          <p14:tracePt t="223510" x="10048875" y="1460500"/>
          <p14:tracePt t="223571" x="10058400" y="1460500"/>
          <p14:tracePt t="223587" x="10067925" y="1460500"/>
          <p14:tracePt t="223595" x="10075863" y="1460500"/>
          <p14:tracePt t="223604" x="10085388" y="1460500"/>
          <p14:tracePt t="223619" x="10094913" y="1460500"/>
          <p14:tracePt t="223635" x="10102850" y="1460500"/>
          <p14:tracePt t="223660" x="10112375" y="1460500"/>
          <p14:tracePt t="223716" x="10121900" y="1460500"/>
          <p14:tracePt t="223724" x="10121900" y="1452563"/>
          <p14:tracePt t="223732" x="10129838" y="1452563"/>
          <p14:tracePt t="223748" x="10139363" y="1452563"/>
          <p14:tracePt t="223764" x="10147300" y="1452563"/>
          <p14:tracePt t="223804" x="10156825" y="1443038"/>
          <p14:tracePt t="223860" x="10166350" y="1443038"/>
          <p14:tracePt t="223876" x="10174288" y="1443038"/>
          <p14:tracePt t="223884" x="10174288" y="1435100"/>
          <p14:tracePt t="223894" x="10183813" y="1435100"/>
          <p14:tracePt t="223910" x="10193338" y="1435100"/>
          <p14:tracePt t="223927" x="10210800" y="1435100"/>
          <p14:tracePt t="223964" x="10220325" y="1435100"/>
          <p14:tracePt t="224140" x="10228263" y="1435100"/>
          <p14:tracePt t="224164" x="10237788" y="1435100"/>
          <p14:tracePt t="224180" x="10247313" y="1435100"/>
          <p14:tracePt t="224196" x="10255250" y="1435100"/>
          <p14:tracePt t="224204" x="10264775" y="1435100"/>
          <p14:tracePt t="224212" x="10274300" y="1435100"/>
          <p14:tracePt t="224236" x="10282238" y="1435100"/>
          <p14:tracePt t="224252" x="10291763" y="1435100"/>
          <p14:tracePt t="224308" x="10299700" y="1435100"/>
          <p14:tracePt t="224436" x="10318750" y="1435100"/>
          <p14:tracePt t="224460" x="10336213" y="1435100"/>
          <p14:tracePt t="224476" x="10345738" y="1435100"/>
          <p14:tracePt t="224500" x="10353675" y="1435100"/>
          <p14:tracePt t="224524" x="10363200" y="1435100"/>
          <p14:tracePt t="224540" x="10372725" y="1435100"/>
          <p14:tracePt t="224548" x="10390188" y="1443038"/>
          <p14:tracePt t="224564" x="10399713" y="1443038"/>
          <p14:tracePt t="224572" x="10417175" y="1443038"/>
          <p14:tracePt t="224580" x="10426700" y="1443038"/>
          <p14:tracePt t="224594" x="10434638" y="1443038"/>
          <p14:tracePt t="224610" x="10471150" y="1443038"/>
          <p14:tracePt t="224627" x="10488613" y="1443038"/>
          <p14:tracePt t="224700" x="10498138" y="1452563"/>
          <p14:tracePt t="225556" x="10498138" y="1460500"/>
          <p14:tracePt t="225580" x="10506075" y="1460500"/>
          <p14:tracePt t="225596" x="10506075" y="1470025"/>
          <p14:tracePt t="225628" x="10506075" y="1479550"/>
          <p14:tracePt t="225644" x="10506075" y="1487488"/>
          <p14:tracePt t="225652" x="10506075" y="1497013"/>
          <p14:tracePt t="225668" x="10506075" y="1506538"/>
          <p14:tracePt t="225678" x="10506075" y="1514475"/>
          <p14:tracePt t="225694" x="10498138" y="1533525"/>
          <p14:tracePt t="225710" x="10488613" y="1550988"/>
          <p14:tracePt t="225727" x="10471150" y="1560513"/>
          <p14:tracePt t="225744" x="10444163" y="1577975"/>
          <p14:tracePt t="225761" x="10399713" y="1612900"/>
          <p14:tracePt t="225777" x="10353675" y="1658938"/>
          <p14:tracePt t="225794" x="10299700" y="1712913"/>
          <p14:tracePt t="225811" x="10264775" y="1757363"/>
          <p14:tracePt t="225828" x="10201275" y="1819275"/>
          <p14:tracePt t="225844" x="10174288" y="1855788"/>
          <p14:tracePt t="225861" x="10129838" y="1882775"/>
          <p14:tracePt t="225877" x="10075863" y="1917700"/>
          <p14:tracePt t="225894" x="10013950" y="1971675"/>
          <p14:tracePt t="225911" x="9932988" y="2035175"/>
          <p14:tracePt t="225927" x="9825038" y="2116138"/>
          <p14:tracePt t="225944" x="9699625" y="2214563"/>
          <p14:tracePt t="225961" x="9583738" y="2295525"/>
          <p14:tracePt t="225977" x="9448800" y="2374900"/>
          <p14:tracePt t="225994" x="9332913" y="2428875"/>
          <p14:tracePt t="226011" x="9188450" y="2492375"/>
          <p14:tracePt t="226028" x="8982075" y="2573338"/>
          <p14:tracePt t="226044" x="8767763" y="2644775"/>
          <p14:tracePt t="226061" x="8551863" y="2698750"/>
          <p14:tracePt t="226077" x="8318500" y="2760663"/>
          <p14:tracePt t="226094" x="8121650" y="2824163"/>
          <p14:tracePt t="226111" x="7988300" y="2859088"/>
          <p14:tracePt t="226127" x="7861300" y="2895600"/>
          <p14:tracePt t="226144" x="7735888" y="2932113"/>
          <p14:tracePt t="226161" x="7602538" y="2967038"/>
          <p14:tracePt t="226178" x="7431088" y="3030538"/>
          <p14:tracePt t="226194" x="7251700" y="3084513"/>
          <p14:tracePt t="226211" x="7054850" y="3136900"/>
          <p14:tracePt t="226228" x="6759575" y="3227388"/>
          <p14:tracePt t="226244" x="6616700" y="3271838"/>
          <p14:tracePt t="226261" x="6454775" y="3298825"/>
          <p14:tracePt t="226277" x="6302375" y="3335338"/>
          <p14:tracePt t="226294" x="6159500" y="3352800"/>
          <p14:tracePt t="226311" x="5997575" y="3406775"/>
          <p14:tracePt t="226327" x="5800725" y="3451225"/>
          <p14:tracePt t="226344" x="5602288" y="3514725"/>
          <p14:tracePt t="226361" x="5397500" y="3576638"/>
          <p14:tracePt t="226377" x="5253038" y="3621088"/>
          <p14:tracePt t="226394" x="5110163" y="3667125"/>
          <p14:tracePt t="226411" x="5029200" y="3694113"/>
          <p14:tracePt t="226428" x="4903788" y="3765550"/>
          <p14:tracePt t="226444" x="4832350" y="3810000"/>
          <p14:tracePt t="226461" x="4795838" y="3836988"/>
          <p14:tracePt t="226477" x="4733925" y="3863975"/>
          <p14:tracePt t="226494" x="4687888" y="3873500"/>
          <p14:tracePt t="226511" x="4635500" y="3898900"/>
          <p14:tracePt t="226527" x="4581525" y="3944938"/>
          <p14:tracePt t="226544" x="4518025" y="3989388"/>
          <p14:tracePt t="226561" x="4464050" y="4025900"/>
          <p14:tracePt t="226578" x="4446588" y="4033838"/>
          <p14:tracePt t="226594" x="4437063" y="4043363"/>
          <p14:tracePt t="226611" x="4508500" y="4043363"/>
          <p14:tracePt t="226628" x="4679950" y="3989388"/>
          <p14:tracePt t="226644" x="4741863" y="3952875"/>
          <p14:tracePt t="226661" x="4778375" y="3917950"/>
          <p14:tracePt t="226812" x="4787900" y="3925888"/>
          <p14:tracePt t="226820" x="4795838" y="3925888"/>
          <p14:tracePt t="226828" x="4805363" y="3935413"/>
          <p14:tracePt t="226844" x="4813300" y="3944938"/>
          <p14:tracePt t="226916" x="4813300" y="3952875"/>
          <p14:tracePt t="226924" x="4813300" y="3962400"/>
          <p14:tracePt t="226940" x="4813300" y="3979863"/>
          <p14:tracePt t="226948" x="4813300" y="3989388"/>
          <p14:tracePt t="226961" x="4813300" y="3998913"/>
          <p14:tracePt t="226978" x="4795838" y="4025900"/>
          <p14:tracePt t="226994" x="4787900" y="4033838"/>
          <p14:tracePt t="227011" x="4778375" y="4043363"/>
          <p14:tracePt t="227028" x="4768850" y="4043363"/>
          <p14:tracePt t="227044" x="4760913" y="4043363"/>
          <p14:tracePt t="227061" x="4741863" y="4051300"/>
          <p14:tracePt t="227078" x="4714875" y="4070350"/>
          <p14:tracePt t="227094" x="4687888" y="4087813"/>
          <p14:tracePt t="227111" x="4679950" y="4087813"/>
          <p14:tracePt t="227164" x="4670425" y="4097338"/>
          <p14:tracePt t="227180" x="4660900" y="4097338"/>
          <p14:tracePt t="227196" x="4652963" y="4097338"/>
          <p14:tracePt t="227204" x="4625975" y="4105275"/>
          <p14:tracePt t="227213" x="4616450" y="4105275"/>
          <p14:tracePt t="227228" x="4581525" y="4114800"/>
          <p14:tracePt t="227244" x="4527550" y="4124325"/>
          <p14:tracePt t="227261" x="4473575" y="4132263"/>
          <p14:tracePt t="227278" x="4437063" y="4132263"/>
          <p14:tracePt t="227294" x="4402138" y="4132263"/>
          <p14:tracePt t="227311" x="4356100" y="4141788"/>
          <p14:tracePt t="227328" x="4321175" y="4151313"/>
          <p14:tracePt t="227344" x="4294188" y="4159250"/>
          <p14:tracePt t="227361" x="4284663" y="4159250"/>
          <p14:tracePt t="227378" x="4267200" y="4159250"/>
          <p14:tracePt t="227394" x="4249738" y="4159250"/>
          <p14:tracePt t="227411" x="4213225" y="4159250"/>
          <p14:tracePt t="227428" x="4132263" y="4168775"/>
          <p14:tracePt t="227444" x="4087813" y="4168775"/>
          <p14:tracePt t="227461" x="4060825" y="4178300"/>
          <p14:tracePt t="227478" x="4043363" y="4178300"/>
          <p14:tracePt t="227494" x="4025900" y="4178300"/>
          <p14:tracePt t="227511" x="4006850" y="4195763"/>
          <p14:tracePt t="227528" x="3989388" y="4203700"/>
          <p14:tracePt t="227544" x="3979863" y="4213225"/>
          <p14:tracePt t="227578" x="3989388" y="4203700"/>
          <p14:tracePt t="227594" x="4033838" y="4159250"/>
          <p14:tracePt t="227611" x="4070350" y="4124325"/>
          <p14:tracePt t="227788" x="4078288" y="4124325"/>
          <p14:tracePt t="227796" x="4078288" y="4114800"/>
          <p14:tracePt t="227804" x="4078288" y="4105275"/>
          <p14:tracePt t="227813" x="4078288" y="4097338"/>
          <p14:tracePt t="227852" x="4078288" y="4087813"/>
          <p14:tracePt t="227860" x="4016375" y="4087813"/>
          <p14:tracePt t="227868" x="3962400" y="4087813"/>
          <p14:tracePt t="227878" x="3898900" y="4097338"/>
          <p14:tracePt t="227894" x="3746500" y="4132263"/>
          <p14:tracePt t="227911" x="3586163" y="4186238"/>
          <p14:tracePt t="227928" x="3416300" y="4222750"/>
          <p14:tracePt t="227944" x="3281363" y="4240213"/>
          <p14:tracePt t="227961" x="3182938" y="4249738"/>
          <p14:tracePt t="227978" x="3101975" y="4257675"/>
          <p14:tracePt t="227994" x="3074988" y="4267200"/>
          <p14:tracePt t="228011" x="3065463" y="4267200"/>
          <p14:tracePt t="228028" x="3048000" y="4267200"/>
          <p14:tracePt t="228045" x="3021013" y="4267200"/>
          <p14:tracePt t="228061" x="3011488" y="4267200"/>
          <p14:tracePt t="228078" x="2984500" y="4267200"/>
          <p14:tracePt t="228094" x="2967038" y="4267200"/>
          <p14:tracePt t="228111" x="2959100" y="4267200"/>
          <p14:tracePt t="228128" x="2940050" y="4267200"/>
          <p14:tracePt t="228145" x="2922588" y="4267200"/>
          <p14:tracePt t="228161" x="2886075" y="4267200"/>
          <p14:tracePt t="228178" x="2841625" y="4267200"/>
          <p14:tracePt t="228194" x="2832100" y="4267200"/>
          <p14:tracePt t="228356" x="2824163" y="4267200"/>
          <p14:tracePt t="228365" x="2814638" y="4267200"/>
          <p14:tracePt t="228396" x="2806700" y="4267200"/>
          <p14:tracePt t="228476" x="2797175" y="4267200"/>
          <p14:tracePt t="228796" x="2787650" y="4267200"/>
          <p14:tracePt t="228804" x="2779713" y="4267200"/>
          <p14:tracePt t="228820" x="2770188" y="4267200"/>
          <p14:tracePt t="228829" x="2760663" y="4267200"/>
          <p14:tracePt t="228844" x="2733675" y="4276725"/>
          <p14:tracePt t="228861" x="2725738" y="4276725"/>
          <p14:tracePt t="228878" x="2716213" y="4276725"/>
          <p14:tracePt t="228894" x="2698750" y="4284663"/>
          <p14:tracePt t="228928" x="2689225" y="4284663"/>
          <p14:tracePt t="229021" x="2679700" y="4284663"/>
          <p14:tracePt t="229709" x="2689225" y="4284663"/>
          <p14:tracePt t="229716" x="2698750" y="4284663"/>
          <p14:tracePt t="229728" x="2706688" y="4284663"/>
          <p14:tracePt t="229745" x="2725738" y="4284663"/>
          <p14:tracePt t="229761" x="2752725" y="4284663"/>
          <p14:tracePt t="229778" x="2770188" y="4284663"/>
          <p14:tracePt t="229795" x="2814638" y="4276725"/>
          <p14:tracePt t="229812" x="2832100" y="4267200"/>
          <p14:tracePt t="229828" x="2851150" y="4267200"/>
          <p14:tracePt t="229845" x="2868613" y="4257675"/>
          <p14:tracePt t="229862" x="2878138" y="4257675"/>
          <p14:tracePt t="229878" x="2886075" y="4257675"/>
          <p14:tracePt t="229917" x="2895600" y="4257675"/>
          <p14:tracePt t="229932" x="2905125" y="4257675"/>
          <p14:tracePt t="229949" x="2913063" y="4257675"/>
          <p14:tracePt t="229961" x="2922588" y="4257675"/>
          <p14:tracePt t="229978" x="2922588" y="4249738"/>
          <p14:tracePt t="229995" x="2932113" y="4249738"/>
          <p14:tracePt t="230011" x="2940050" y="4249738"/>
          <p14:tracePt t="230028" x="2967038" y="4249738"/>
          <p14:tracePt t="230045" x="2984500" y="4249738"/>
          <p14:tracePt t="230061" x="3003550" y="4249738"/>
          <p14:tracePt t="230078" x="3030538" y="4249738"/>
          <p14:tracePt t="230095" x="3057525" y="4249738"/>
          <p14:tracePt t="230111" x="3101975" y="4249738"/>
          <p14:tracePt t="230128" x="3136900" y="4249738"/>
          <p14:tracePt t="230145" x="3155950" y="4249738"/>
          <p14:tracePt t="230162" x="3182938" y="4249738"/>
          <p14:tracePt t="230178" x="3200400" y="4257675"/>
          <p14:tracePt t="230195" x="3217863" y="4267200"/>
          <p14:tracePt t="230212" x="3244850" y="4276725"/>
          <p14:tracePt t="230228" x="3289300" y="4276725"/>
          <p14:tracePt t="230245" x="3316288" y="4276725"/>
          <p14:tracePt t="230261" x="3352800" y="4284663"/>
          <p14:tracePt t="230278" x="3389313" y="4294188"/>
          <p14:tracePt t="230295" x="3433763" y="4294188"/>
          <p14:tracePt t="230311" x="3468688" y="4294188"/>
          <p14:tracePt t="230328" x="3487738" y="4294188"/>
          <p14:tracePt t="230345" x="3495675" y="4294188"/>
          <p14:tracePt t="230361" x="3505200" y="4294188"/>
          <p14:tracePt t="230378" x="3522663" y="4294188"/>
          <p14:tracePt t="230395" x="3549650" y="4294188"/>
          <p14:tracePt t="230412" x="3576638" y="4294188"/>
          <p14:tracePt t="230428" x="3640138" y="4294188"/>
          <p14:tracePt t="230445" x="3675063" y="4294188"/>
          <p14:tracePt t="230462" x="3721100" y="4294188"/>
          <p14:tracePt t="230478" x="3765550" y="4294188"/>
          <p14:tracePt t="230495" x="3819525" y="4294188"/>
          <p14:tracePt t="230511" x="3863975" y="4294188"/>
          <p14:tracePt t="230528" x="3917950" y="4294188"/>
          <p14:tracePt t="230545" x="3952875" y="4294188"/>
          <p14:tracePt t="230561" x="3971925" y="4294188"/>
          <p14:tracePt t="230578" x="3989388" y="4294188"/>
          <p14:tracePt t="230595" x="4006850" y="4294188"/>
          <p14:tracePt t="230612" x="4033838" y="4284663"/>
          <p14:tracePt t="230628" x="4078288" y="4284663"/>
          <p14:tracePt t="230645" x="4114800" y="4276725"/>
          <p14:tracePt t="230661" x="4132263" y="4276725"/>
          <p14:tracePt t="230678" x="4151313" y="4276725"/>
          <p14:tracePt t="230695" x="4159250" y="4276725"/>
          <p14:tracePt t="230711" x="4168775" y="4276725"/>
          <p14:tracePt t="230728" x="4178300" y="4276725"/>
          <p14:tracePt t="230745" x="4186238" y="4276725"/>
          <p14:tracePt t="230762" x="4213225" y="4276725"/>
          <p14:tracePt t="230778" x="4230688" y="4276725"/>
          <p14:tracePt t="230795" x="4249738" y="4276725"/>
          <p14:tracePt t="230812" x="4267200" y="4276725"/>
          <p14:tracePt t="230828" x="4311650" y="4276725"/>
          <p14:tracePt t="230845" x="4338638" y="4276725"/>
          <p14:tracePt t="230862" x="4365625" y="4276725"/>
          <p14:tracePt t="230878" x="4383088" y="4276725"/>
          <p14:tracePt t="230895" x="4392613" y="4276725"/>
          <p14:tracePt t="230912" x="4402138" y="4276725"/>
          <p14:tracePt t="230928" x="4419600" y="4276725"/>
          <p14:tracePt t="230945" x="4429125" y="4276725"/>
          <p14:tracePt t="230962" x="4446588" y="4276725"/>
          <p14:tracePt t="230978" x="4464050" y="4276725"/>
          <p14:tracePt t="230995" x="4491038" y="4276725"/>
          <p14:tracePt t="231012" x="4500563" y="4276725"/>
          <p14:tracePt t="231053" x="4508500" y="4276725"/>
          <p14:tracePt t="231093" x="4518025" y="4276725"/>
          <p14:tracePt t="231349" x="4518025" y="4267200"/>
          <p14:tracePt t="231357" x="4527550" y="4267200"/>
          <p14:tracePt t="231381" x="4535488" y="4267200"/>
          <p14:tracePt t="232596" x="4527550" y="4267200"/>
          <p14:tracePt t="232605" x="4508500" y="4267200"/>
          <p14:tracePt t="232613" x="4483100" y="4267200"/>
          <p14:tracePt t="232629" x="4446588" y="4267200"/>
          <p14:tracePt t="232645" x="4392613" y="4267200"/>
          <p14:tracePt t="232662" x="4311650" y="4267200"/>
          <p14:tracePt t="232679" x="4186238" y="4267200"/>
          <p14:tracePt t="232695" x="4051300" y="4267200"/>
          <p14:tracePt t="232712" x="3925888" y="4267200"/>
          <p14:tracePt t="232729" x="3792538" y="4267200"/>
          <p14:tracePt t="232745" x="3667125" y="4267200"/>
          <p14:tracePt t="232762" x="3541713" y="4267200"/>
          <p14:tracePt t="232779" x="3379788" y="4267200"/>
          <p14:tracePt t="232795" x="3200400" y="4267200"/>
          <p14:tracePt t="232812" x="3048000" y="4267200"/>
          <p14:tracePt t="232829" x="2905125" y="4267200"/>
          <p14:tracePt t="232845" x="2859088" y="4267200"/>
          <p14:tracePt t="232973" x="2851150" y="4267200"/>
          <p14:tracePt t="233013" x="2841625" y="4267200"/>
          <p14:tracePt t="233029" x="2841625" y="4257675"/>
          <p14:tracePt t="233037" x="2841625" y="4249738"/>
          <p14:tracePt t="233045" x="2841625" y="4240213"/>
          <p14:tracePt t="233062" x="2841625" y="4213225"/>
          <p14:tracePt t="233079" x="2841625" y="4203700"/>
          <p14:tracePt t="233095" x="2841625" y="4195763"/>
          <p14:tracePt t="233112" x="2851150" y="4178300"/>
          <p14:tracePt t="233129" x="2859088" y="4178300"/>
          <p14:tracePt t="233145" x="2868613" y="4168775"/>
          <p14:tracePt t="233205" x="2878138" y="4168775"/>
          <p14:tracePt t="233221" x="2886075" y="4168775"/>
          <p14:tracePt t="233261" x="2886075" y="4178300"/>
          <p14:tracePt t="233341" x="2895600" y="4178300"/>
          <p14:tracePt t="233349" x="2913063" y="4168775"/>
          <p14:tracePt t="233357" x="2932113" y="4159250"/>
          <p14:tracePt t="233365" x="2940050" y="4151313"/>
          <p14:tracePt t="233379" x="2959100" y="4132263"/>
          <p14:tracePt t="233398" x="2967038" y="4124325"/>
          <p14:tracePt t="233461" x="2959100" y="4132263"/>
          <p14:tracePt t="233469" x="2949575" y="4141788"/>
          <p14:tracePt t="233479" x="2940050" y="4141788"/>
          <p14:tracePt t="233495" x="2922588" y="4151313"/>
          <p14:tracePt t="233512" x="2905125" y="4159250"/>
          <p14:tracePt t="233629" x="2905125" y="4151313"/>
          <p14:tracePt t="233637" x="2913063" y="4141788"/>
          <p14:tracePt t="233645" x="2932113" y="4132263"/>
          <p14:tracePt t="233662" x="2994025" y="4105275"/>
          <p14:tracePt t="233679" x="3048000" y="4070350"/>
          <p14:tracePt t="233696" x="3155950" y="4006850"/>
          <p14:tracePt t="233712" x="3289300" y="3935413"/>
          <p14:tracePt t="233729" x="3478213" y="3836988"/>
          <p14:tracePt t="233746" x="3702050" y="3729038"/>
          <p14:tracePt t="233762" x="4025900" y="3586163"/>
          <p14:tracePt t="233779" x="4365625" y="3433763"/>
          <p14:tracePt t="233795" x="4660900" y="3289300"/>
          <p14:tracePt t="233812" x="4867275" y="3190875"/>
          <p14:tracePt t="233829" x="5218113" y="3021013"/>
          <p14:tracePt t="233845" x="5414963" y="2932113"/>
          <p14:tracePt t="233862" x="5611813" y="2841625"/>
          <p14:tracePt t="233879" x="5791200" y="2752725"/>
          <p14:tracePt t="233895" x="5980113" y="2671763"/>
          <p14:tracePt t="233912" x="6184900" y="2608263"/>
          <p14:tracePt t="233929" x="6391275" y="2546350"/>
          <p14:tracePt t="233945" x="6634163" y="2465388"/>
          <p14:tracePt t="233962" x="6929438" y="2330450"/>
          <p14:tracePt t="233979" x="7172325" y="2232025"/>
          <p14:tracePt t="233996" x="7378700" y="2106613"/>
          <p14:tracePt t="234012" x="7539038" y="2017713"/>
          <p14:tracePt t="234029" x="7754938" y="1892300"/>
          <p14:tracePt t="234046" x="7897813" y="1811338"/>
          <p14:tracePt t="234062" x="8040688" y="1720850"/>
          <p14:tracePt t="234079" x="8140700" y="1676400"/>
          <p14:tracePt t="234095" x="8220075" y="1639888"/>
          <p14:tracePt t="234112" x="8293100" y="1604963"/>
          <p14:tracePt t="234129" x="8345488" y="1595438"/>
          <p14:tracePt t="234145" x="8426450" y="1568450"/>
          <p14:tracePt t="234162" x="8480425" y="1560513"/>
          <p14:tracePt t="234179" x="8578850" y="1550988"/>
          <p14:tracePt t="234196" x="8677275" y="1550988"/>
          <p14:tracePt t="234212" x="8785225" y="1550988"/>
          <p14:tracePt t="234229" x="8947150" y="1533525"/>
          <p14:tracePt t="234246" x="9018588" y="1524000"/>
          <p14:tracePt t="234262" x="9144000" y="1506538"/>
          <p14:tracePt t="234279" x="9242425" y="1487488"/>
          <p14:tracePt t="234295" x="9332913" y="1470025"/>
          <p14:tracePt t="234312" x="9377363" y="1470025"/>
          <p14:tracePt t="234329" x="9404350" y="1470025"/>
          <p14:tracePt t="234345" x="9466263" y="1460500"/>
          <p14:tracePt t="234362" x="9520238" y="1443038"/>
          <p14:tracePt t="234379" x="9574213" y="1425575"/>
          <p14:tracePt t="234396" x="9583738" y="1425575"/>
          <p14:tracePt t="234413" x="9591675" y="1416050"/>
          <p14:tracePt t="234429" x="9601200" y="1416050"/>
          <p14:tracePt t="234446" x="9610725" y="1416050"/>
          <p14:tracePt t="234549" x="9618663" y="1416050"/>
          <p14:tracePt t="234597" x="9618663" y="1425575"/>
          <p14:tracePt t="234621" x="9618663" y="1435100"/>
          <p14:tracePt t="234645" x="9610725" y="1435100"/>
          <p14:tracePt t="234661" x="9601200" y="1435100"/>
          <p14:tracePt t="234669" x="9591675" y="1443038"/>
          <p14:tracePt t="234685" x="9583738" y="1443038"/>
          <p14:tracePt t="234757" x="9574213" y="1443038"/>
          <p14:tracePt t="234765" x="9564688" y="1443038"/>
          <p14:tracePt t="234773" x="9556750" y="1452563"/>
          <p14:tracePt t="234797" x="9547225" y="1452563"/>
          <p14:tracePt t="234805" x="9529763" y="1460500"/>
          <p14:tracePt t="234813" x="9520238" y="1460500"/>
          <p14:tracePt t="234829" x="9512300" y="1460500"/>
          <p14:tracePt t="234846" x="9458325" y="1497013"/>
          <p14:tracePt t="234862" x="9377363" y="1550988"/>
          <p14:tracePt t="234879" x="9224963" y="1622425"/>
          <p14:tracePt t="234895" x="9009063" y="1730375"/>
          <p14:tracePt t="234912" x="8740775" y="1846263"/>
          <p14:tracePt t="234929" x="8345488" y="1981200"/>
          <p14:tracePt t="234945" x="8059738" y="2097088"/>
          <p14:tracePt t="234962" x="7332663" y="2312988"/>
          <p14:tracePt t="234979" x="6634163" y="2573338"/>
          <p14:tracePt t="234996" x="6059488" y="2824163"/>
          <p14:tracePt t="235013" x="5334000" y="3084513"/>
          <p14:tracePt t="235029" x="5038725" y="3227388"/>
          <p14:tracePt t="235046" x="4787900" y="3352800"/>
          <p14:tracePt t="235062" x="4598988" y="3460750"/>
          <p14:tracePt t="235079" x="4473575" y="3532188"/>
          <p14:tracePt t="235096" x="4410075" y="3576638"/>
          <p14:tracePt t="235112" x="4356100" y="3613150"/>
          <p14:tracePt t="235129" x="4311650" y="3640138"/>
          <p14:tracePt t="235146" x="4249738" y="3684588"/>
          <p14:tracePt t="235163" x="4132263" y="3721100"/>
          <p14:tracePt t="235179" x="4033838" y="3746500"/>
          <p14:tracePt t="235196" x="3925888" y="3792538"/>
          <p14:tracePt t="235213" x="3881438" y="3810000"/>
          <p14:tracePt t="235229" x="3836988" y="3819525"/>
          <p14:tracePt t="235246" x="3800475" y="3836988"/>
          <p14:tracePt t="235263" x="3729038" y="3863975"/>
          <p14:tracePt t="235279" x="3667125" y="3890963"/>
          <p14:tracePt t="235296" x="3630613" y="3908425"/>
          <p14:tracePt t="235312" x="3586163" y="3925888"/>
          <p14:tracePt t="235329" x="3505200" y="3962400"/>
          <p14:tracePt t="235346" x="3370263" y="4016375"/>
          <p14:tracePt t="235362" x="3281363" y="4060825"/>
          <p14:tracePt t="235379" x="3227388" y="4078288"/>
          <p14:tracePt t="235396" x="3209925" y="4087813"/>
          <p14:tracePt t="235412" x="3200400" y="4097338"/>
          <p14:tracePt t="235429" x="3182938" y="4105275"/>
          <p14:tracePt t="235446" x="3136900" y="4132263"/>
          <p14:tracePt t="235462" x="3101975" y="4151313"/>
          <p14:tracePt t="235479" x="3092450" y="4151313"/>
          <p14:tracePt t="235557" x="3084513" y="4159250"/>
          <p14:tracePt t="235565" x="3074988" y="4159250"/>
          <p14:tracePt t="235581" x="3074988" y="4168775"/>
          <p14:tracePt t="235653" x="3084513" y="4168775"/>
          <p14:tracePt t="235661" x="3101975" y="4168775"/>
          <p14:tracePt t="235677" x="3119438" y="4168775"/>
          <p14:tracePt t="235693" x="3136900" y="4159250"/>
          <p14:tracePt t="235701" x="3146425" y="4151313"/>
          <p14:tracePt t="235712" x="3155950" y="4151313"/>
          <p14:tracePt t="235729" x="3173413" y="4132263"/>
          <p14:tracePt t="235746" x="3182938" y="4124325"/>
          <p14:tracePt t="235762" x="3209925" y="4114800"/>
          <p14:tracePt t="235779" x="3227388" y="4105275"/>
          <p14:tracePt t="235796" x="3254375" y="4097338"/>
          <p14:tracePt t="235813" x="3289300" y="4078288"/>
          <p14:tracePt t="235829" x="3325813" y="4060825"/>
          <p14:tracePt t="235846" x="3370263" y="4033838"/>
          <p14:tracePt t="235863" x="3397250" y="4016375"/>
          <p14:tracePt t="235879" x="3451225" y="3979863"/>
          <p14:tracePt t="235896" x="3514725" y="3935413"/>
          <p14:tracePt t="235912" x="3586163" y="3890963"/>
          <p14:tracePt t="235929" x="3675063" y="3827463"/>
          <p14:tracePt t="235946" x="3792538" y="3773488"/>
          <p14:tracePt t="235962" x="3935413" y="3702050"/>
          <p14:tracePt t="235979" x="4078288" y="3621088"/>
          <p14:tracePt t="235996" x="4257675" y="3514725"/>
          <p14:tracePt t="236013" x="4598988" y="3325813"/>
          <p14:tracePt t="236029" x="4832350" y="3209925"/>
          <p14:tracePt t="236046" x="5019675" y="3101975"/>
          <p14:tracePt t="236062" x="5218113" y="2994025"/>
          <p14:tracePt t="236079" x="5432425" y="2868613"/>
          <p14:tracePt t="236096" x="5692775" y="2725738"/>
          <p14:tracePt t="236112" x="5980113" y="2554288"/>
          <p14:tracePt t="236129" x="6311900" y="2366963"/>
          <p14:tracePt t="236146" x="6580188" y="2241550"/>
          <p14:tracePt t="236163" x="6911975" y="2097088"/>
          <p14:tracePt t="236179" x="7243763" y="1963738"/>
          <p14:tracePt t="236196" x="7593013" y="1846263"/>
          <p14:tracePt t="236213" x="8113713" y="1685925"/>
          <p14:tracePt t="236229" x="8507413" y="1568450"/>
          <p14:tracePt t="236246" x="8794750" y="1487488"/>
          <p14:tracePt t="236262" x="8991600" y="1416050"/>
          <p14:tracePt t="236279" x="9126538" y="1354138"/>
          <p14:tracePt t="236296" x="9224963" y="1308100"/>
          <p14:tracePt t="236312" x="9305925" y="1282700"/>
          <p14:tracePt t="236329" x="9394825" y="1236663"/>
          <p14:tracePt t="236346" x="9458325" y="1209675"/>
          <p14:tracePt t="236363" x="9493250" y="1182688"/>
          <p14:tracePt t="236379" x="9502775" y="1174750"/>
          <p14:tracePt t="236413" x="9564688" y="1174750"/>
          <p14:tracePt t="236429" x="9690100" y="1174750"/>
          <p14:tracePt t="236446" x="9807575" y="1174750"/>
          <p14:tracePt t="236463" x="9915525" y="1174750"/>
          <p14:tracePt t="236479" x="9950450" y="1165225"/>
          <p14:tracePt t="236496" x="9986963" y="1165225"/>
          <p14:tracePt t="236513" x="10004425" y="1182688"/>
          <p14:tracePt t="236529" x="10021888" y="1209675"/>
          <p14:tracePt t="236563" x="10031413" y="1209675"/>
          <p14:tracePt t="236582" x="10031413" y="1219200"/>
          <p14:tracePt t="236596" x="10021888" y="1236663"/>
          <p14:tracePt t="236613" x="9915525" y="1300163"/>
          <p14:tracePt t="236629" x="9807575" y="1354138"/>
          <p14:tracePt t="236646" x="9753600" y="1381125"/>
          <p14:tracePt t="236663" x="9744075" y="1389063"/>
          <p14:tracePt t="236829" x="9736138" y="1398588"/>
          <p14:tracePt t="237045" x="9736138" y="1408113"/>
          <p14:tracePt t="237085" x="9736138" y="1416050"/>
          <p14:tracePt t="237149" x="9736138" y="1435100"/>
          <p14:tracePt t="237277" x="9744075" y="1435100"/>
          <p14:tracePt t="237285" x="9753600" y="1435100"/>
          <p14:tracePt t="237301" x="9763125" y="1435100"/>
          <p14:tracePt t="237798" x="9771063" y="1452563"/>
          <p14:tracePt t="237805" x="9780588" y="1452563"/>
          <p14:tracePt t="237821" x="9798050" y="1452563"/>
          <p14:tracePt t="237845" x="9807575" y="1452563"/>
          <p14:tracePt t="237853" x="9817100" y="1452563"/>
          <p14:tracePt t="237870" x="9825038" y="1452563"/>
          <p14:tracePt t="237886" x="9834563" y="1452563"/>
          <p14:tracePt t="237896" x="9842500" y="1452563"/>
          <p14:tracePt t="237913" x="9869488" y="1452563"/>
          <p14:tracePt t="237929" x="9879013" y="1452563"/>
          <p14:tracePt t="237963" x="9896475" y="1452563"/>
          <p14:tracePt t="237980" x="9906000" y="1452563"/>
          <p14:tracePt t="237998" x="9915525" y="1452563"/>
          <p14:tracePt t="238029" x="9923463" y="1452563"/>
          <p14:tracePt t="238037" x="9932988" y="1452563"/>
          <p14:tracePt t="238054" x="9942513" y="1452563"/>
          <p14:tracePt t="238085" x="9950450" y="1452563"/>
          <p14:tracePt t="238094" x="9959975" y="1452563"/>
          <p14:tracePt t="238101" x="9969500" y="1452563"/>
          <p14:tracePt t="238113" x="9986963" y="1452563"/>
          <p14:tracePt t="238130" x="9994900" y="1452563"/>
          <p14:tracePt t="238146" x="10031413" y="1452563"/>
          <p14:tracePt t="238163" x="10058400" y="1452563"/>
          <p14:tracePt t="238179" x="10094913" y="1452563"/>
          <p14:tracePt t="238196" x="10112375" y="1452563"/>
          <p14:tracePt t="238213" x="10147300" y="1452563"/>
          <p14:tracePt t="238246" x="10156825" y="1452563"/>
          <p14:tracePt t="238263" x="10166350" y="1460500"/>
          <p14:tracePt t="238280" x="10183813" y="1460500"/>
          <p14:tracePt t="238296" x="10220325" y="1460500"/>
          <p14:tracePt t="238313" x="10237788" y="1460500"/>
          <p14:tracePt t="238330" x="10247313" y="1460500"/>
          <p14:tracePt t="238346" x="10264775" y="1460500"/>
          <p14:tracePt t="238363" x="10274300" y="1460500"/>
          <p14:tracePt t="238380" x="10291763" y="1460500"/>
          <p14:tracePt t="238396" x="10309225" y="1460500"/>
          <p14:tracePt t="238414" x="10353675" y="1460500"/>
          <p14:tracePt t="238430" x="10390188" y="1460500"/>
          <p14:tracePt t="238446" x="10426700" y="1460500"/>
          <p14:tracePt t="238463" x="10452100" y="1460500"/>
          <p14:tracePt t="238496" x="10471150" y="1452563"/>
          <p14:tracePt t="238513" x="10498138" y="1443038"/>
          <p14:tracePt t="238530" x="10515600" y="1435100"/>
          <p14:tracePt t="238546" x="10533063" y="1435100"/>
          <p14:tracePt t="238563" x="10542588" y="1425575"/>
          <p14:tracePt t="238909" x="10488613" y="1435100"/>
          <p14:tracePt t="238918" x="10353675" y="1487488"/>
          <p14:tracePt t="238926" x="10013950" y="1587500"/>
          <p14:tracePt t="238934" x="9556750" y="1712913"/>
          <p14:tracePt t="238946" x="9090025" y="1873250"/>
          <p14:tracePt t="238963" x="8274050" y="2079625"/>
          <p14:tracePt t="238980" x="7934325" y="2214563"/>
          <p14:tracePt t="238997" x="7386638" y="2401888"/>
          <p14:tracePt t="239013" x="6794500" y="2654300"/>
          <p14:tracePt t="239030" x="6499225" y="2797175"/>
          <p14:tracePt t="239046" x="6105525" y="2984500"/>
          <p14:tracePt t="239063" x="5727700" y="3173413"/>
          <p14:tracePt t="239080" x="5370513" y="3343275"/>
          <p14:tracePt t="239096" x="5145088" y="3441700"/>
          <p14:tracePt t="239113" x="4965700" y="3522663"/>
          <p14:tracePt t="239130" x="4849813" y="3568700"/>
          <p14:tracePt t="239147" x="4813300" y="3594100"/>
          <p14:tracePt t="239163" x="4795838" y="3613150"/>
          <p14:tracePt t="239180" x="4760913" y="3630613"/>
          <p14:tracePt t="239197" x="4687888" y="3667125"/>
          <p14:tracePt t="239214" x="4545013" y="3756025"/>
          <p14:tracePt t="239230" x="4473575" y="3800475"/>
          <p14:tracePt t="239246" x="4429125" y="3836988"/>
          <p14:tracePt t="239263" x="4410075" y="3846513"/>
          <p14:tracePt t="239280" x="4375150" y="3873500"/>
          <p14:tracePt t="239296" x="4294188" y="3925888"/>
          <p14:tracePt t="239313" x="4186238" y="3989388"/>
          <p14:tracePt t="239330" x="4078288" y="4033838"/>
          <p14:tracePt t="239346" x="3962400" y="4070350"/>
          <p14:tracePt t="239363" x="3863975" y="4097338"/>
          <p14:tracePt t="239380" x="3792538" y="4105275"/>
          <p14:tracePt t="239397" x="3721100" y="4141788"/>
          <p14:tracePt t="239413" x="3603625" y="4186238"/>
          <p14:tracePt t="239430" x="3532188" y="4222750"/>
          <p14:tracePt t="239447" x="3487738" y="4249738"/>
          <p14:tracePt t="239463" x="3460750" y="4267200"/>
          <p14:tracePt t="239480" x="3441700" y="4276725"/>
          <p14:tracePt t="239496" x="3416300" y="4284663"/>
          <p14:tracePt t="239513" x="3406775" y="4284663"/>
          <p14:tracePt t="239530" x="3397250" y="4284663"/>
          <p14:tracePt t="239686" x="3406775" y="4284663"/>
          <p14:tracePt t="239694" x="3424238" y="4284663"/>
          <p14:tracePt t="239702" x="3451225" y="4276725"/>
          <p14:tracePt t="239713" x="3478213" y="4267200"/>
          <p14:tracePt t="239730" x="3522663" y="4257675"/>
          <p14:tracePt t="239747" x="3576638" y="4249738"/>
          <p14:tracePt t="239763" x="3621088" y="4249738"/>
          <p14:tracePt t="239780" x="3675063" y="4249738"/>
          <p14:tracePt t="239797" x="3746500" y="4249738"/>
          <p14:tracePt t="239813" x="3819525" y="4240213"/>
          <p14:tracePt t="239830" x="3846513" y="4240213"/>
          <p14:tracePt t="239846" x="3863975" y="4230688"/>
          <p14:tracePt t="239998" x="3873500" y="4230688"/>
          <p14:tracePt t="240006" x="3881438" y="4230688"/>
          <p14:tracePt t="240014" x="3908425" y="4230688"/>
          <p14:tracePt t="240030" x="3989388" y="4230688"/>
          <p14:tracePt t="240047" x="4114800" y="4213225"/>
          <p14:tracePt t="240063" x="4222750" y="4203700"/>
          <p14:tracePt t="240080" x="4284663" y="4203700"/>
          <p14:tracePt t="240097" x="4294188" y="4203700"/>
          <p14:tracePt t="240130" x="4311650" y="4203700"/>
          <p14:tracePt t="240147" x="4330700" y="4203700"/>
          <p14:tracePt t="240163" x="4365625" y="4203700"/>
          <p14:tracePt t="240180" x="4402138" y="4203700"/>
          <p14:tracePt t="240197" x="4410075" y="4203700"/>
          <p14:tracePt t="240214" x="4419600" y="4203700"/>
          <p14:tracePt t="240438" x="4402138" y="4203700"/>
          <p14:tracePt t="240445" x="4383088" y="4203700"/>
          <p14:tracePt t="240454" x="4356100" y="4203700"/>
          <p14:tracePt t="240463" x="4338638" y="4203700"/>
          <p14:tracePt t="240480" x="4311650" y="4203700"/>
          <p14:tracePt t="240497" x="4303713" y="4203700"/>
          <p14:tracePt t="240513" x="4294188" y="4203700"/>
          <p14:tracePt t="240530" x="4284663" y="4203700"/>
          <p14:tracePt t="240547" x="4276725" y="4203700"/>
          <p14:tracePt t="240564" x="4267200" y="4203700"/>
          <p14:tracePt t="240580" x="4249738" y="4203700"/>
          <p14:tracePt t="240597" x="4240213" y="4203700"/>
          <p14:tracePt t="240614" x="4213225" y="4195763"/>
          <p14:tracePt t="240630" x="4186238" y="4186238"/>
          <p14:tracePt t="240647" x="4168775" y="4178300"/>
          <p14:tracePt t="240664" x="4159250" y="4178300"/>
          <p14:tracePt t="240680" x="4151313" y="4178300"/>
          <p14:tracePt t="240697" x="4141788" y="4168775"/>
          <p14:tracePt t="240713" x="4132263" y="4168775"/>
          <p14:tracePt t="240730" x="4114800" y="4159250"/>
          <p14:tracePt t="240750" x="4105275" y="4151313"/>
          <p14:tracePt t="240766" x="4105275" y="4141788"/>
          <p14:tracePt t="240780" x="4105275" y="4132263"/>
          <p14:tracePt t="240797" x="4105275" y="4124325"/>
          <p14:tracePt t="240813" x="4097338" y="4097338"/>
          <p14:tracePt t="240830" x="4097338" y="4078288"/>
          <p14:tracePt t="240847" x="4097338" y="4070350"/>
          <p14:tracePt t="240863" x="4097338" y="4060825"/>
          <p14:tracePt t="240880" x="4097338" y="4043363"/>
          <p14:tracePt t="240897" x="4097338" y="4033838"/>
          <p14:tracePt t="240913" x="4105275" y="4025900"/>
          <p14:tracePt t="240930" x="4105275" y="4006850"/>
          <p14:tracePt t="240963" x="4114800" y="3998913"/>
          <p14:tracePt t="241006" x="4124325" y="3998913"/>
          <p14:tracePt t="241014" x="4132263" y="3998913"/>
          <p14:tracePt t="241022" x="4141788" y="3998913"/>
          <p14:tracePt t="241030" x="4141788" y="4006850"/>
          <p14:tracePt t="241047" x="4141788" y="4025900"/>
          <p14:tracePt t="241064" x="4141788" y="4043363"/>
          <p14:tracePt t="241080" x="4141788" y="4070350"/>
          <p14:tracePt t="241097" x="4141788" y="4087813"/>
          <p14:tracePt t="241113" x="4124325" y="4105275"/>
          <p14:tracePt t="241130" x="4078288" y="4124325"/>
          <p14:tracePt t="241147" x="4070350" y="4124325"/>
          <p14:tracePt t="241164" x="4051300" y="4124325"/>
          <p14:tracePt t="241180" x="4043363" y="4124325"/>
          <p14:tracePt t="241197" x="4025900" y="4124325"/>
          <p14:tracePt t="241213" x="4016375" y="4124325"/>
          <p14:tracePt t="241230" x="4016375" y="4097338"/>
          <p14:tracePt t="241247" x="4016375" y="4078288"/>
          <p14:tracePt t="241263" x="4016375" y="4060825"/>
          <p14:tracePt t="241280" x="4043363" y="4043363"/>
          <p14:tracePt t="241297" x="4087813" y="4033838"/>
          <p14:tracePt t="241314" x="4105275" y="4025900"/>
          <p14:tracePt t="241350" x="4114800" y="4025900"/>
          <p14:tracePt t="241366" x="4114800" y="4033838"/>
          <p14:tracePt t="241380" x="4114800" y="4043363"/>
          <p14:tracePt t="241397" x="4114800" y="4070350"/>
          <p14:tracePt t="241414" x="4114800" y="4097338"/>
          <p14:tracePt t="241430" x="4114800" y="4105275"/>
          <p14:tracePt t="241447" x="4097338" y="4105275"/>
          <p14:tracePt t="241463" x="4078288" y="4105275"/>
          <p14:tracePt t="241497" x="4060825" y="4087813"/>
          <p14:tracePt t="241513" x="4060825" y="4060825"/>
          <p14:tracePt t="241530" x="4070350" y="4016375"/>
          <p14:tracePt t="241547" x="4097338" y="3989388"/>
          <p14:tracePt t="241564" x="4124325" y="3979863"/>
          <p14:tracePt t="241580" x="4141788" y="3979863"/>
          <p14:tracePt t="241597" x="4159250" y="3979863"/>
          <p14:tracePt t="241614" x="4168775" y="3998913"/>
          <p14:tracePt t="241630" x="4168775" y="4051300"/>
          <p14:tracePt t="241647" x="4168775" y="4114800"/>
          <p14:tracePt t="241663" x="4132263" y="4159250"/>
          <p14:tracePt t="241680" x="4114800" y="4168775"/>
          <p14:tracePt t="241713" x="4105275" y="4168775"/>
          <p14:tracePt t="241730" x="4105275" y="4151313"/>
          <p14:tracePt t="241747" x="4105275" y="4105275"/>
          <p14:tracePt t="241764" x="4105275" y="4060825"/>
          <p14:tracePt t="241780" x="4105275" y="4025900"/>
          <p14:tracePt t="241797" x="4141788" y="3989388"/>
          <p14:tracePt t="241814" x="4178300" y="3971925"/>
          <p14:tracePt t="241847" x="4186238" y="3971925"/>
          <p14:tracePt t="241863" x="4186238" y="3979863"/>
          <p14:tracePt t="241880" x="4186238" y="4016375"/>
          <p14:tracePt t="241897" x="4186238" y="4043363"/>
          <p14:tracePt t="241914" x="4186238" y="4051300"/>
          <p14:tracePt t="241930" x="4178300" y="4051300"/>
          <p14:tracePt t="241947" x="4159250" y="4051300"/>
          <p14:tracePt t="241964" x="4132263" y="4051300"/>
          <p14:tracePt t="241980" x="4124325" y="4043363"/>
          <p14:tracePt t="241997" x="4097338" y="4016375"/>
          <p14:tracePt t="242014" x="4097338" y="3971925"/>
          <p14:tracePt t="242030" x="4097338" y="3952875"/>
          <p14:tracePt t="242047" x="4097338" y="3944938"/>
          <p14:tracePt t="242102" x="4097338" y="3952875"/>
          <p14:tracePt t="242110" x="4097338" y="3971925"/>
          <p14:tracePt t="242118" x="4087813" y="3998913"/>
          <p14:tracePt t="242130" x="4078288" y="4006850"/>
          <p14:tracePt t="242147" x="4060825" y="4025900"/>
          <p14:tracePt t="242164" x="4051300" y="4025900"/>
          <p14:tracePt t="242180" x="4033838" y="4025900"/>
          <p14:tracePt t="242197" x="4025900" y="4025900"/>
          <p14:tracePt t="242214" x="3971925" y="3998913"/>
          <p14:tracePt t="242230" x="3944938" y="3971925"/>
          <p14:tracePt t="242247" x="3917950" y="3952875"/>
          <p14:tracePt t="242264" x="3908425" y="3944938"/>
          <p14:tracePt t="242280" x="3908425" y="3935413"/>
          <p14:tracePt t="242358" x="3898900" y="3935413"/>
          <p14:tracePt t="242366" x="3881438" y="3935413"/>
          <p14:tracePt t="242374" x="3873500" y="3935413"/>
          <p14:tracePt t="242382" x="3846513" y="3935413"/>
          <p14:tracePt t="242397" x="3827463" y="3935413"/>
          <p14:tracePt t="242414" x="3783013" y="3935413"/>
          <p14:tracePt t="242430" x="3765550" y="3925888"/>
          <p14:tracePt t="242464" x="3756025" y="3925888"/>
          <p14:tracePt t="242480" x="3746500" y="3925888"/>
          <p14:tracePt t="242497" x="3738563" y="3925888"/>
          <p14:tracePt t="242558" x="3729038" y="3925888"/>
          <p14:tracePt t="242614" x="3721100" y="3925888"/>
          <p14:tracePt t="242654" x="3711575" y="3935413"/>
          <p14:tracePt t="242678" x="3702050" y="3952875"/>
          <p14:tracePt t="242686" x="3702050" y="3962400"/>
          <p14:tracePt t="242710" x="3702050" y="3971925"/>
          <p14:tracePt t="242726" x="3702050" y="3979863"/>
          <p14:tracePt t="242830" x="3702050" y="3971925"/>
          <p14:tracePt t="242838" x="3711575" y="3962400"/>
          <p14:tracePt t="242847" x="3721100" y="3962400"/>
          <p14:tracePt t="242864" x="3746500" y="3952875"/>
          <p14:tracePt t="242880" x="3756025" y="3952875"/>
          <p14:tracePt t="242958" x="3765550" y="3952875"/>
          <p14:tracePt t="242966" x="3765550" y="3962400"/>
          <p14:tracePt t="242974" x="3765550" y="3971925"/>
          <p14:tracePt t="242982" x="3756025" y="3971925"/>
          <p14:tracePt t="242997" x="3746500" y="3971925"/>
          <p14:tracePt t="243014" x="3738563" y="3971925"/>
          <p14:tracePt t="243054" x="3729038" y="3971925"/>
          <p14:tracePt t="243078" x="3729038" y="3962400"/>
          <p14:tracePt t="243086" x="3729038" y="3952875"/>
          <p14:tracePt t="243097" x="3738563" y="3935413"/>
          <p14:tracePt t="243114" x="3756025" y="3925888"/>
          <p14:tracePt t="243131" x="3773488" y="3925888"/>
          <p14:tracePt t="243147" x="3783013" y="3925888"/>
          <p14:tracePt t="243180" x="3792538" y="3935413"/>
          <p14:tracePt t="243197" x="3792538" y="3952875"/>
          <p14:tracePt t="243214" x="3783013" y="3989388"/>
          <p14:tracePt t="243230" x="3773488" y="3998913"/>
          <p14:tracePt t="243247" x="3765550" y="3998913"/>
          <p14:tracePt t="243264" x="3756025" y="3998913"/>
          <p14:tracePt t="243310" x="3756025" y="3989388"/>
          <p14:tracePt t="243326" x="3756025" y="3979863"/>
          <p14:tracePt t="243334" x="3756025" y="3971925"/>
          <p14:tracePt t="243342" x="3756025" y="3962400"/>
          <p14:tracePt t="243350" x="3765550" y="3962400"/>
          <p14:tracePt t="243364" x="3773488" y="3962400"/>
          <p14:tracePt t="243414" x="3783013" y="3962400"/>
          <p14:tracePt t="243502" x="3773488" y="3962400"/>
          <p14:tracePt t="243590" x="3765550" y="3952875"/>
          <p14:tracePt t="243614" x="3756025" y="3952875"/>
          <p14:tracePt t="243622" x="3746500" y="3952875"/>
          <p14:tracePt t="243638" x="3738563" y="3952875"/>
          <p14:tracePt t="243878" x="3729038" y="3952875"/>
          <p14:tracePt t="243886" x="3721100" y="3952875"/>
          <p14:tracePt t="243902" x="3702050" y="3952875"/>
          <p14:tracePt t="243918" x="3694113" y="3952875"/>
          <p14:tracePt t="243926" x="3684588" y="3952875"/>
          <p14:tracePt t="243934" x="3684588" y="3925888"/>
          <p14:tracePt t="243947" x="3684588" y="3908425"/>
          <p14:tracePt t="243964" x="3684588" y="3898900"/>
          <p14:tracePt t="244214" x="3694113" y="3908425"/>
          <p14:tracePt t="244222" x="3702050" y="3908425"/>
          <p14:tracePt t="244231" x="3711575" y="3917950"/>
          <p14:tracePt t="244247" x="3738563" y="3917950"/>
          <p14:tracePt t="244264" x="3756025" y="3917950"/>
          <p14:tracePt t="245166" x="3746500" y="3917950"/>
          <p14:tracePt t="245182" x="3738563" y="3925888"/>
          <p14:tracePt t="245190" x="3729038" y="3925888"/>
          <p14:tracePt t="245198" x="3729038" y="3935413"/>
          <p14:tracePt t="245214" x="3721100" y="3935413"/>
          <p14:tracePt t="245231" x="3711575" y="3935413"/>
          <p14:tracePt t="245247" x="3694113" y="3935413"/>
          <p14:tracePt t="245264" x="3684588" y="3944938"/>
          <p14:tracePt t="245281" x="3648075" y="3944938"/>
          <p14:tracePt t="245297" x="3630613" y="3944938"/>
          <p14:tracePt t="245314" x="3603625" y="3944938"/>
          <p14:tracePt t="245331" x="3576638" y="3944938"/>
          <p14:tracePt t="245347" x="3549650" y="3935413"/>
          <p14:tracePt t="245364" x="3522663" y="3925888"/>
          <p14:tracePt t="245381" x="3505200" y="3925888"/>
          <p14:tracePt t="245398" x="3478213" y="3925888"/>
          <p14:tracePt t="245415" x="3460750" y="3925888"/>
          <p14:tracePt t="245431" x="3433763" y="3925888"/>
          <p14:tracePt t="245448" x="3406775" y="3925888"/>
          <p14:tracePt t="245464" x="3362325" y="3925888"/>
          <p14:tracePt t="245481" x="3298825" y="3925888"/>
          <p14:tracePt t="245498" x="3227388" y="3925888"/>
          <p14:tracePt t="245514" x="3136900" y="3925888"/>
          <p14:tracePt t="245531" x="3074988" y="3935413"/>
          <p14:tracePt t="245548" x="3038475" y="3944938"/>
          <p14:tracePt t="245564" x="3011488" y="3952875"/>
          <p14:tracePt t="245581" x="2994025" y="3962400"/>
          <p14:tracePt t="245598" x="2959100" y="3962400"/>
          <p14:tracePt t="245614" x="2932113" y="3971925"/>
          <p14:tracePt t="245631" x="2922588" y="3979863"/>
          <p14:tracePt t="245648" x="2913063" y="3989388"/>
          <p14:tracePt t="245681" x="2913063" y="3998913"/>
          <p14:tracePt t="245718" x="2905125" y="4006850"/>
          <p14:tracePt t="245726" x="2905125" y="4016375"/>
          <p14:tracePt t="245734" x="2895600" y="4016375"/>
          <p14:tracePt t="245747" x="2886075" y="4025900"/>
          <p14:tracePt t="245767" x="2878138" y="4043363"/>
          <p14:tracePt t="245783" x="2868613" y="4043363"/>
          <p14:tracePt t="245798" x="2859088" y="4051300"/>
          <p14:tracePt t="245870" x="2859088" y="4060825"/>
          <p14:tracePt t="245894" x="2859088" y="4070350"/>
          <p14:tracePt t="245902" x="2859088" y="4078288"/>
          <p14:tracePt t="246166" x="2868613" y="4070350"/>
          <p14:tracePt t="246182" x="2868613" y="4060825"/>
          <p14:tracePt t="246191" x="2878138" y="4060825"/>
          <p14:tracePt t="246198" x="2878138" y="4051300"/>
          <p14:tracePt t="246310" x="2878138" y="4060825"/>
          <p14:tracePt t="246318" x="2878138" y="4070350"/>
          <p14:tracePt t="246326" x="2878138" y="4078288"/>
          <p14:tracePt t="246350" x="2878138" y="4087813"/>
          <p14:tracePt t="246366" x="2878138" y="4097338"/>
          <p14:tracePt t="246374" x="2878138" y="4105275"/>
          <p14:tracePt t="246399" x="2868613" y="4114800"/>
          <p14:tracePt t="246462" x="2859088" y="4114800"/>
          <p14:tracePt t="246494" x="2859088" y="4105275"/>
          <p14:tracePt t="246510" x="2868613" y="4078288"/>
          <p14:tracePt t="246526" x="2886075" y="4070350"/>
          <p14:tracePt t="246534" x="2905125" y="4060825"/>
          <p14:tracePt t="246543" x="2913063" y="4060825"/>
          <p14:tracePt t="246550" x="2922588" y="4060825"/>
          <p14:tracePt t="246614" x="2932113" y="4060825"/>
          <p14:tracePt t="246639" x="2932113" y="4070350"/>
          <p14:tracePt t="246646" x="2932113" y="4078288"/>
          <p14:tracePt t="246654" x="2932113" y="4087813"/>
          <p14:tracePt t="246670" x="2922588" y="4087813"/>
          <p14:tracePt t="246703" x="2913063" y="4087813"/>
          <p14:tracePt t="246710" x="2905125" y="4087813"/>
          <p14:tracePt t="246718" x="2895600" y="4078288"/>
          <p14:tracePt t="246734" x="2895600" y="4070350"/>
          <p14:tracePt t="246748" x="2895600" y="4051300"/>
          <p14:tracePt t="246765" x="2895600" y="4033838"/>
          <p14:tracePt t="246781" x="2905125" y="3998913"/>
          <p14:tracePt t="246798" x="2922588" y="3979863"/>
          <p14:tracePt t="246815" x="2932113" y="3979863"/>
          <p14:tracePt t="246831" x="2940050" y="3979863"/>
          <p14:tracePt t="246864" x="2949575" y="3998913"/>
          <p14:tracePt t="246881" x="2949575" y="4033838"/>
          <p14:tracePt t="246898" x="2932113" y="4043363"/>
          <p14:tracePt t="246914" x="2922588" y="4051300"/>
          <p14:tracePt t="246966" x="2913063" y="4051300"/>
          <p14:tracePt t="247007" x="2905125" y="4051300"/>
          <p14:tracePt t="247023" x="2905125" y="4043363"/>
          <p14:tracePt t="247039" x="2913063" y="4043363"/>
          <p14:tracePt t="247046" x="2922588" y="4043363"/>
          <p14:tracePt t="247055" x="2932113" y="4043363"/>
          <p14:tracePt t="247079" x="2940050" y="4043363"/>
          <p14:tracePt t="247094" x="2940050" y="4060825"/>
          <p14:tracePt t="247102" x="2940050" y="4078288"/>
          <p14:tracePt t="247114" x="2932113" y="4087813"/>
          <p14:tracePt t="247131" x="2905125" y="4114800"/>
          <p14:tracePt t="247148" x="2895600" y="4124325"/>
          <p14:tracePt t="247183" x="2886075" y="4124325"/>
          <p14:tracePt t="247198" x="2886075" y="4097338"/>
          <p14:tracePt t="247215" x="2886075" y="4070350"/>
          <p14:tracePt t="247231" x="2905125" y="4043363"/>
          <p14:tracePt t="247248" x="2913063" y="4025900"/>
          <p14:tracePt t="247265" x="2932113" y="4025900"/>
          <p14:tracePt t="247281" x="2940050" y="4025900"/>
          <p14:tracePt t="247298" x="2949575" y="4025900"/>
          <p14:tracePt t="247315" x="2949575" y="4051300"/>
          <p14:tracePt t="247331" x="2940050" y="4070350"/>
          <p14:tracePt t="247348" x="2922588" y="4087813"/>
          <p14:tracePt t="247414" x="2913063" y="4087813"/>
          <p14:tracePt t="247439" x="2913063" y="4078288"/>
          <p14:tracePt t="247502" x="2905125" y="4078288"/>
          <p14:tracePt t="247527" x="2886075" y="4078288"/>
          <p14:tracePt t="247567" x="2878138" y="4078288"/>
          <p14:tracePt t="247703" x="2878138" y="4087813"/>
          <p14:tracePt t="247870" x="2886075" y="4087813"/>
          <p14:tracePt t="247879" x="2895600" y="4087813"/>
          <p14:tracePt t="247887" x="2913063" y="4087813"/>
          <p14:tracePt t="247911" x="2922588" y="4097338"/>
          <p14:tracePt t="247927" x="2932113" y="4097338"/>
          <p14:tracePt t="247935" x="2940050" y="4097338"/>
          <p14:tracePt t="247951" x="2959100" y="4087813"/>
          <p14:tracePt t="248231" x="2949575" y="4087813"/>
          <p14:tracePt t="248303" x="2940050" y="4087813"/>
          <p14:tracePt t="248335" x="2932113" y="4087813"/>
          <p14:tracePt t="248343" x="2932113" y="4097338"/>
          <p14:tracePt t="248383" x="2922588" y="4097338"/>
          <p14:tracePt t="248399" x="2913063" y="4097338"/>
          <p14:tracePt t="248431" x="2905125" y="4105275"/>
          <p14:tracePt t="248934" x="2886075" y="4097338"/>
          <p14:tracePt t="248983" x="2878138" y="4097338"/>
          <p14:tracePt t="248991" x="2878138" y="4105275"/>
          <p14:tracePt t="249007" x="2868613" y="4105275"/>
          <p14:tracePt t="250799" x="2878138" y="4097338"/>
          <p14:tracePt t="252359" x="2886075" y="4097338"/>
          <p14:tracePt t="252407" x="2895600" y="4097338"/>
          <p14:tracePt t="252495" x="2905125" y="4097338"/>
          <p14:tracePt t="252783" x="2913063" y="4097338"/>
          <p14:tracePt t="252807" x="2932113" y="4097338"/>
          <p14:tracePt t="252823" x="2949575" y="4097338"/>
          <p14:tracePt t="252935" x="2959100" y="4097338"/>
          <p14:tracePt t="252951" x="2967038" y="4097338"/>
          <p14:tracePt t="252999" x="2976563" y="4097338"/>
          <p14:tracePt t="253007" x="2984500" y="4097338"/>
          <p14:tracePt t="253015" x="2994025" y="4097338"/>
          <p14:tracePt t="253032" x="3003550" y="4097338"/>
          <p14:tracePt t="253063" x="3011488" y="4105275"/>
          <p14:tracePt t="253087" x="3021013" y="4114800"/>
          <p14:tracePt t="253095" x="3030538" y="4124325"/>
          <p14:tracePt t="253103" x="3030538" y="4132263"/>
          <p14:tracePt t="253116" x="3038475" y="4132263"/>
          <p14:tracePt t="253132" x="3048000" y="4132263"/>
          <p14:tracePt t="253151" x="3057525" y="4132263"/>
          <p14:tracePt t="253207" x="3065463" y="4132263"/>
          <p14:tracePt t="253223" x="3074988" y="4141788"/>
          <p14:tracePt t="253231" x="3084513" y="4151313"/>
          <p14:tracePt t="253247" x="3092450" y="4151313"/>
          <p14:tracePt t="253255" x="3101975" y="4159250"/>
          <p14:tracePt t="253271" x="3119438" y="4168775"/>
          <p14:tracePt t="253295" x="3119438" y="4178300"/>
          <p14:tracePt t="253311" x="3128963" y="4178300"/>
          <p14:tracePt t="253319" x="3136900" y="4186238"/>
          <p14:tracePt t="253332" x="3146425" y="4186238"/>
          <p14:tracePt t="253349" x="3163888" y="4203700"/>
          <p14:tracePt t="253365" x="3200400" y="4230688"/>
          <p14:tracePt t="253383" x="3244850" y="4249738"/>
          <p14:tracePt t="253399" x="3254375" y="4257675"/>
          <p14:tracePt t="253432" x="3263900" y="4267200"/>
          <p14:tracePt t="253449" x="3271838" y="4267200"/>
          <p14:tracePt t="253466" x="3271838" y="4276725"/>
          <p14:tracePt t="253482" x="3281363" y="4276725"/>
          <p14:tracePt t="253499" x="3298825" y="4294188"/>
          <p14:tracePt t="253516" x="3308350" y="4294188"/>
          <p14:tracePt t="253549" x="3316288" y="4294188"/>
          <p14:tracePt t="253576" x="3325813" y="4294188"/>
          <p14:tracePt t="253584" x="3325813" y="4303713"/>
          <p14:tracePt t="253599" x="3335338" y="4303713"/>
          <p14:tracePt t="253623" x="3343275" y="4303713"/>
          <p14:tracePt t="253632" x="3352800" y="4311650"/>
          <p14:tracePt t="253735" x="3362325" y="4311650"/>
          <p14:tracePt t="253743" x="3362325" y="4321175"/>
          <p14:tracePt t="253751" x="3370263" y="4330700"/>
          <p14:tracePt t="253775" x="3370263" y="4338638"/>
          <p14:tracePt t="253784" x="3379788" y="4338638"/>
          <p14:tracePt t="253831" x="3379788" y="4348163"/>
          <p14:tracePt t="253855" x="3389313" y="4348163"/>
          <p14:tracePt t="253871" x="3397250" y="4356100"/>
          <p14:tracePt t="253903" x="3406775" y="4375150"/>
          <p14:tracePt t="253951" x="3416300" y="4383088"/>
          <p14:tracePt t="253983" x="3424238" y="4383088"/>
          <p14:tracePt t="254015" x="3433763" y="4383088"/>
          <p14:tracePt t="254023" x="3433763" y="4392613"/>
          <p14:tracePt t="254039" x="3441700" y="4402138"/>
          <p14:tracePt t="254064" x="3441700" y="4410075"/>
          <p14:tracePt t="254071" x="3451225" y="4410075"/>
          <p14:tracePt t="254082" x="3451225" y="4419600"/>
          <p14:tracePt t="254099" x="3460750" y="4419600"/>
          <p14:tracePt t="254415" x="3451225" y="4419600"/>
          <p14:tracePt t="254447" x="3441700" y="4402138"/>
          <p14:tracePt t="254471" x="3441700" y="4392613"/>
          <p14:tracePt t="254487" x="3441700" y="4383088"/>
          <p14:tracePt t="254503" x="3433763" y="4375150"/>
          <p14:tracePt t="254528" x="3424238" y="4365625"/>
          <p14:tracePt t="254567" x="3424238" y="4356100"/>
          <p14:tracePt t="254599" x="3416300" y="4348163"/>
          <p14:tracePt t="254623" x="3416300" y="4338638"/>
          <p14:tracePt t="254639" x="3406775" y="4330700"/>
          <p14:tracePt t="254655" x="3397250" y="4321175"/>
          <p14:tracePt t="254663" x="3389313" y="4321175"/>
          <p14:tracePt t="254671" x="3389313" y="4311650"/>
          <p14:tracePt t="254687" x="3379788" y="4311650"/>
          <p14:tracePt t="254703" x="3370263" y="4311650"/>
          <p14:tracePt t="254720" x="3352800" y="4303713"/>
          <p14:tracePt t="254735" x="3343275" y="4303713"/>
          <p14:tracePt t="254749" x="3335338" y="4294188"/>
          <p14:tracePt t="254766" x="3316288" y="4294188"/>
          <p14:tracePt t="254783" x="3298825" y="4284663"/>
          <p14:tracePt t="254799" x="3289300" y="4284663"/>
          <p14:tracePt t="254816" x="3271838" y="4276725"/>
          <p14:tracePt t="254832" x="3263900" y="4276725"/>
          <p14:tracePt t="254871" x="3254375" y="4276725"/>
          <p14:tracePt t="254895" x="3244850" y="4276725"/>
          <p14:tracePt t="254912" x="3236913" y="4276725"/>
          <p14:tracePt t="254919" x="3227388" y="4276725"/>
          <p14:tracePt t="254959" x="3217863" y="4276725"/>
          <p14:tracePt t="254967" x="3209925" y="4276725"/>
          <p14:tracePt t="254984" x="3200400" y="4284663"/>
          <p14:tracePt t="255007" x="3190875" y="4294188"/>
          <p14:tracePt t="255023" x="3182938" y="4303713"/>
          <p14:tracePt t="255039" x="3173413" y="4303713"/>
          <p14:tracePt t="255047" x="3163888" y="4311650"/>
          <p14:tracePt t="255055" x="3163888" y="4321175"/>
          <p14:tracePt t="255079" x="3155950" y="4321175"/>
          <p14:tracePt t="255135" x="3155950" y="4330700"/>
          <p14:tracePt t="255183" x="3136900" y="4330700"/>
          <p14:tracePt t="255328" x="3136900" y="4338638"/>
          <p14:tracePt t="255367" x="3136900" y="4348163"/>
          <p14:tracePt t="255384" x="3136900" y="4356100"/>
          <p14:tracePt t="255415" x="3136900" y="4365625"/>
          <p14:tracePt t="255439" x="3136900" y="4375150"/>
          <p14:tracePt t="255455" x="3136900" y="4383088"/>
          <p14:tracePt t="255464" x="3136900" y="4392613"/>
          <p14:tracePt t="255495" x="3136900" y="4402138"/>
          <p14:tracePt t="255743" x="3128963" y="4402138"/>
          <p14:tracePt t="255752" x="3128963" y="4392613"/>
          <p14:tracePt t="255759" x="3119438" y="4392613"/>
          <p14:tracePt t="255775" x="3119438" y="4383088"/>
          <p14:tracePt t="255784" x="3111500" y="4383088"/>
          <p14:tracePt t="255799" x="3101975" y="4365625"/>
          <p14:tracePt t="255816" x="3101975" y="4356100"/>
          <p14:tracePt t="255833" x="3092450" y="4356100"/>
          <p14:tracePt t="255866" x="3092450" y="4348163"/>
          <p14:tracePt t="255992" x="3092450" y="4338638"/>
          <p14:tracePt t="256223" x="3111500" y="4338638"/>
          <p14:tracePt t="256231" x="3119438" y="4338638"/>
          <p14:tracePt t="256239" x="3136900" y="4338638"/>
          <p14:tracePt t="256249" x="3163888" y="4338638"/>
          <p14:tracePt t="256272" x="3163888" y="4330700"/>
          <p14:tracePt t="256503" x="3163888" y="4348163"/>
          <p14:tracePt t="256511" x="3173413" y="4356100"/>
          <p14:tracePt t="256520" x="3182938" y="4365625"/>
          <p14:tracePt t="256533" x="3190875" y="4365625"/>
          <p14:tracePt t="256550" x="3200400" y="4375150"/>
          <p14:tracePt t="256568" x="3217863" y="4375150"/>
          <p14:tracePt t="256592" x="3227388" y="4375150"/>
          <p14:tracePt t="256607" x="3244850" y="4375150"/>
          <p14:tracePt t="256616" x="3254375" y="4375150"/>
          <p14:tracePt t="256633" x="3271838" y="4365625"/>
          <p14:tracePt t="256650" x="3289300" y="4365625"/>
          <p14:tracePt t="256666" x="3308350" y="4365625"/>
          <p14:tracePt t="256683" x="3316288" y="4365625"/>
          <p14:tracePt t="256716" x="3325813" y="4365625"/>
          <p14:tracePt t="256733" x="3335338" y="4365625"/>
          <p14:tracePt t="256750" x="3335338" y="4356100"/>
          <p14:tracePt t="256766" x="3352800" y="4356100"/>
          <p14:tracePt t="256800" x="3362325" y="4356100"/>
          <p14:tracePt t="257104" x="3370263" y="4356100"/>
          <p14:tracePt t="257368" x="3370263" y="4375150"/>
          <p14:tracePt t="257384" x="3362325" y="4383088"/>
          <p14:tracePt t="257392" x="3352800" y="4392613"/>
          <p14:tracePt t="257400" x="3335338" y="4402138"/>
          <p14:tracePt t="257416" x="3308350" y="4402138"/>
          <p14:tracePt t="257433" x="3298825" y="4402138"/>
          <p14:tracePt t="257624" x="3308350" y="4410075"/>
          <p14:tracePt t="257632" x="3308350" y="4419600"/>
          <p14:tracePt t="257640" x="3316288" y="4429125"/>
          <p14:tracePt t="257664" x="3325813" y="4437063"/>
          <p14:tracePt t="257752" x="3335338" y="4437063"/>
          <p14:tracePt t="257768" x="3343275" y="4437063"/>
          <p14:tracePt t="257784" x="3362325" y="4437063"/>
          <p14:tracePt t="257872" x="3370263" y="4437063"/>
          <p14:tracePt t="257896" x="3379788" y="4437063"/>
          <p14:tracePt t="257904" x="3389313" y="4437063"/>
          <p14:tracePt t="257920" x="3397250" y="4429125"/>
          <p14:tracePt t="257936" x="3406775" y="4429125"/>
          <p14:tracePt t="257960" x="3416300" y="4429125"/>
          <p14:tracePt t="257984" x="3424238" y="4419600"/>
          <p14:tracePt t="258240" x="3424238" y="4410075"/>
          <p14:tracePt t="258328" x="3424238" y="4402138"/>
          <p14:tracePt t="258672" x="3416300" y="4392613"/>
          <p14:tracePt t="258680" x="3416300" y="4383088"/>
          <p14:tracePt t="258688" x="3406775" y="4375150"/>
          <p14:tracePt t="258712" x="3397250" y="4365625"/>
          <p14:tracePt t="258720" x="3389313" y="4356100"/>
          <p14:tracePt t="258733" x="3389313" y="4348163"/>
          <p14:tracePt t="258750" x="3379788" y="4338638"/>
          <p14:tracePt t="258767" x="3379788" y="4330700"/>
          <p14:tracePt t="258784" x="3379788" y="4321175"/>
          <p14:tracePt t="258817" x="3370263" y="4321175"/>
          <p14:tracePt t="258833" x="3370263" y="4311650"/>
          <p14:tracePt t="258850" x="3362325" y="4311650"/>
          <p14:tracePt t="258867" x="3343275" y="4303713"/>
          <p14:tracePt t="258883" x="3335338" y="4284663"/>
          <p14:tracePt t="258900" x="3316288" y="4284663"/>
          <p14:tracePt t="258917" x="3298825" y="4284663"/>
          <p14:tracePt t="258933" x="3281363" y="4276725"/>
          <p14:tracePt t="258950" x="3271838" y="4276725"/>
          <p14:tracePt t="258967" x="3254375" y="4276725"/>
          <p14:tracePt t="258984" x="3227388" y="4267200"/>
          <p14:tracePt t="259000" x="3200400" y="4267200"/>
          <p14:tracePt t="259017" x="3173413" y="4267200"/>
          <p14:tracePt t="259034" x="3136900" y="4267200"/>
          <p14:tracePt t="259050" x="3084513" y="4267200"/>
          <p14:tracePt t="259067" x="3057525" y="4267200"/>
          <p14:tracePt t="259083" x="3021013" y="4267200"/>
          <p14:tracePt t="259100" x="3011488" y="4276725"/>
          <p14:tracePt t="259117" x="3003550" y="4284663"/>
          <p14:tracePt t="259133" x="2994025" y="4284663"/>
          <p14:tracePt t="259167" x="2976563" y="4294188"/>
          <p14:tracePt t="259183" x="2959100" y="4303713"/>
          <p14:tracePt t="259200" x="2959100" y="4311650"/>
          <p14:tracePt t="259217" x="2949575" y="4311650"/>
          <p14:tracePt t="259240" x="2940050" y="4311650"/>
          <p14:tracePt t="259280" x="2932113" y="4311650"/>
          <p14:tracePt t="259344" x="2922588" y="4321175"/>
          <p14:tracePt t="259384" x="2922588" y="4330700"/>
          <p14:tracePt t="259408" x="2922588" y="4338638"/>
          <p14:tracePt t="259448" x="2932113" y="4338638"/>
          <p14:tracePt t="259456" x="2940050" y="4338638"/>
          <p14:tracePt t="259467" x="2949575" y="4338638"/>
          <p14:tracePt t="259483" x="2994025" y="4338638"/>
          <p14:tracePt t="259500" x="3021013" y="4330700"/>
          <p14:tracePt t="259517" x="3057525" y="4303713"/>
          <p14:tracePt t="259533" x="3074988" y="4294188"/>
          <p14:tracePt t="259550" x="3092450" y="4276725"/>
          <p14:tracePt t="259567" x="3111500" y="4267200"/>
          <p14:tracePt t="259584" x="3136900" y="4240213"/>
          <p14:tracePt t="259600" x="3146425" y="4240213"/>
          <p14:tracePt t="259617" x="3155950" y="4240213"/>
          <p14:tracePt t="259633" x="3163888" y="4240213"/>
          <p14:tracePt t="259650" x="3190875" y="4240213"/>
          <p14:tracePt t="259667" x="3217863" y="4240213"/>
          <p14:tracePt t="259683" x="3281363" y="4240213"/>
          <p14:tracePt t="259700" x="3343275" y="4249738"/>
          <p14:tracePt t="259717" x="3397250" y="4257675"/>
          <p14:tracePt t="259733" x="3441700" y="4267200"/>
          <p14:tracePt t="259751" x="3451225" y="4276725"/>
          <p14:tracePt t="259767" x="3460750" y="4276725"/>
          <p14:tracePt t="259784" x="3468688" y="4284663"/>
          <p14:tracePt t="259800" x="3478213" y="4294188"/>
          <p14:tracePt t="259817" x="3487738" y="4303713"/>
          <p14:tracePt t="259833" x="3495675" y="4311650"/>
          <p14:tracePt t="259850" x="3495675" y="4330700"/>
          <p14:tracePt t="259867" x="3505200" y="4330700"/>
          <p14:tracePt t="259884" x="3505200" y="4338638"/>
          <p14:tracePt t="259900" x="3514725" y="4348163"/>
          <p14:tracePt t="260304" x="3514725" y="4356100"/>
          <p14:tracePt t="260320" x="3505200" y="4356100"/>
          <p14:tracePt t="260328" x="3495675" y="4356100"/>
          <p14:tracePt t="260336" x="3487738" y="4356100"/>
          <p14:tracePt t="260350" x="3478213" y="4356100"/>
          <p14:tracePt t="260367" x="3441700" y="4356100"/>
          <p14:tracePt t="260384" x="3416300" y="4356100"/>
          <p14:tracePt t="260400" x="3406775" y="4356100"/>
          <p14:tracePt t="260417" x="3397250" y="4356100"/>
          <p14:tracePt t="260464" x="3389313" y="4356100"/>
          <p14:tracePt t="260496" x="3379788" y="4356100"/>
          <p14:tracePt t="260512" x="3370263" y="4356100"/>
          <p14:tracePt t="260520" x="3362325" y="4356100"/>
          <p14:tracePt t="260536" x="3352800" y="4356100"/>
          <p14:tracePt t="260552" x="3343275" y="4356100"/>
          <p14:tracePt t="260560" x="3325813" y="4356100"/>
          <p14:tracePt t="260584" x="3316288" y="4356100"/>
          <p14:tracePt t="260592" x="3308350" y="4356100"/>
          <p14:tracePt t="260600" x="3289300" y="4348163"/>
          <p14:tracePt t="260617" x="3254375" y="4338638"/>
          <p14:tracePt t="260634" x="3200400" y="4321175"/>
          <p14:tracePt t="260650" x="3136900" y="4311650"/>
          <p14:tracePt t="260667" x="3092450" y="4303713"/>
          <p14:tracePt t="260720" x="3084513" y="4303713"/>
          <p14:tracePt t="260760" x="3084513" y="4294188"/>
          <p14:tracePt t="260769" x="3092450" y="4284663"/>
          <p14:tracePt t="260776" x="3101975" y="4284663"/>
          <p14:tracePt t="260784" x="3119438" y="4267200"/>
          <p14:tracePt t="260800" x="3173413" y="4249738"/>
          <p14:tracePt t="260817" x="3209925" y="4240213"/>
          <p14:tracePt t="260834" x="3254375" y="4230688"/>
          <p14:tracePt t="260850" x="3263900" y="4230688"/>
          <p14:tracePt t="260867" x="3281363" y="4230688"/>
          <p14:tracePt t="260900" x="3289300" y="4230688"/>
          <p14:tracePt t="260917" x="3298825" y="4249738"/>
          <p14:tracePt t="260934" x="3308350" y="4294188"/>
          <p14:tracePt t="260950" x="3308350" y="4330700"/>
          <p14:tracePt t="260967" x="3289300" y="4365625"/>
          <p14:tracePt t="260984" x="3182938" y="4375150"/>
          <p14:tracePt t="261000" x="3092450" y="4375150"/>
          <p14:tracePt t="261017" x="3003550" y="4348163"/>
          <p14:tracePt t="261034" x="2940050" y="4311650"/>
          <p14:tracePt t="261050" x="2905125" y="4284663"/>
          <p14:tracePt t="261067" x="2905125" y="4267200"/>
          <p14:tracePt t="261084" x="2905125" y="4257675"/>
          <p14:tracePt t="261100" x="2905125" y="4240213"/>
          <p14:tracePt t="261117" x="2940050" y="4230688"/>
          <p14:tracePt t="261134" x="2994025" y="4230688"/>
          <p14:tracePt t="261150" x="3048000" y="4230688"/>
          <p14:tracePt t="261167" x="3111500" y="4240213"/>
          <p14:tracePt t="261184" x="3146425" y="4257675"/>
          <p14:tracePt t="261200" x="3146425" y="4267200"/>
          <p14:tracePt t="261217" x="3136900" y="4284663"/>
          <p14:tracePt t="261234" x="3065463" y="4294188"/>
          <p14:tracePt t="261250" x="3003550" y="4303713"/>
          <p14:tracePt t="261267" x="2976563" y="4303713"/>
          <p14:tracePt t="261284" x="2967038" y="4303713"/>
          <p14:tracePt t="261320" x="2967038" y="4294188"/>
          <p14:tracePt t="261334" x="2967038" y="4284663"/>
          <p14:tracePt t="261350" x="2984500" y="4284663"/>
          <p14:tracePt t="261367" x="3030538" y="4284663"/>
          <p14:tracePt t="261384" x="3092450" y="4284663"/>
          <p14:tracePt t="261400" x="3101975" y="4284663"/>
          <p14:tracePt t="261417" x="3111500" y="4294188"/>
          <p14:tracePt t="261434" x="3101975" y="4311650"/>
          <p14:tracePt t="261450" x="3021013" y="4311650"/>
          <p14:tracePt t="261467" x="2967038" y="4311650"/>
          <p14:tracePt t="261484" x="2959100" y="4311650"/>
          <p14:tracePt t="261501" x="2949575" y="4311650"/>
          <p14:tracePt t="261517" x="2949575" y="4303713"/>
          <p14:tracePt t="261534" x="2984500" y="4303713"/>
          <p14:tracePt t="261551" x="3065463" y="4303713"/>
          <p14:tracePt t="261567" x="3155950" y="4303713"/>
          <p14:tracePt t="261584" x="3263900" y="4338638"/>
          <p14:tracePt t="261601" x="3281363" y="4348163"/>
          <p14:tracePt t="261704" x="3289300" y="4356100"/>
          <p14:tracePt t="261712" x="3308350" y="4356100"/>
          <p14:tracePt t="261720" x="3335338" y="4365625"/>
          <p14:tracePt t="261734" x="3362325" y="4365625"/>
          <p14:tracePt t="261751" x="3416300" y="4375150"/>
          <p14:tracePt t="261767" x="3441700" y="4392613"/>
          <p14:tracePt t="261784" x="3460750" y="4392613"/>
          <p14:tracePt t="261800" x="3468688" y="4392613"/>
          <p14:tracePt t="261848" x="3468688" y="4402138"/>
          <p14:tracePt t="261856" x="3451225" y="4402138"/>
          <p14:tracePt t="261872" x="3441700" y="4402138"/>
          <p14:tracePt t="261888" x="3433763" y="4402138"/>
          <p14:tracePt t="262320" x="3433763" y="4410075"/>
          <p14:tracePt t="262328" x="3433763" y="4419600"/>
          <p14:tracePt t="262336" x="3441700" y="4437063"/>
          <p14:tracePt t="262352" x="3451225" y="4456113"/>
          <p14:tracePt t="262367" x="3451225" y="4464050"/>
          <p14:tracePt t="262384" x="3460750" y="4518025"/>
          <p14:tracePt t="262401" x="3468688" y="4545013"/>
          <p14:tracePt t="262417" x="3468688" y="4562475"/>
          <p14:tracePt t="262434" x="3468688" y="4581525"/>
          <p14:tracePt t="262451" x="3468688" y="4598988"/>
          <p14:tracePt t="262467" x="3468688" y="4608513"/>
          <p14:tracePt t="262484" x="3468688" y="4625975"/>
          <p14:tracePt t="262501" x="3460750" y="4643438"/>
          <p14:tracePt t="262517" x="3460750" y="4652963"/>
          <p14:tracePt t="262534" x="3451225" y="4670425"/>
          <p14:tracePt t="262551" x="3441700" y="4679950"/>
          <p14:tracePt t="262567" x="3441700" y="4687888"/>
          <p14:tracePt t="262584" x="3441700" y="4714875"/>
          <p14:tracePt t="262600" x="3441700" y="4724400"/>
          <p14:tracePt t="262617" x="3433763" y="4741863"/>
          <p14:tracePt t="262634" x="3424238" y="4760913"/>
          <p14:tracePt t="262651" x="3424238" y="4778375"/>
          <p14:tracePt t="262668" x="3424238" y="4787900"/>
          <p14:tracePt t="262684" x="3424238" y="4795838"/>
          <p14:tracePt t="262717" x="3424238" y="4805363"/>
          <p14:tracePt t="262734" x="3424238" y="4813300"/>
          <p14:tracePt t="262880" x="3424238" y="4822825"/>
          <p14:tracePt t="263760" x="3416300" y="4822825"/>
          <p14:tracePt t="263784" x="3406775" y="4822825"/>
          <p14:tracePt t="263793" x="3406775" y="4813300"/>
          <p14:tracePt t="263808" x="3397250" y="4805363"/>
          <p14:tracePt t="263824" x="3389313" y="4805363"/>
          <p14:tracePt t="263840" x="3389313" y="4795838"/>
          <p14:tracePt t="263851" x="3379788" y="4795838"/>
          <p14:tracePt t="263868" x="3379788" y="4787900"/>
          <p14:tracePt t="263884" x="3370263" y="4768850"/>
          <p14:tracePt t="263901" x="3362325" y="4751388"/>
          <p14:tracePt t="263918" x="3362325" y="4733925"/>
          <p14:tracePt t="263934" x="3352800" y="4724400"/>
          <p14:tracePt t="263951" x="3352800" y="4714875"/>
          <p14:tracePt t="264000" x="3343275" y="4706938"/>
          <p14:tracePt t="264024" x="3335338" y="4706938"/>
          <p14:tracePt t="264040" x="3325813" y="4706938"/>
          <p14:tracePt t="264057" x="3316288" y="4697413"/>
          <p14:tracePt t="264104" x="3298825" y="4697413"/>
          <p14:tracePt t="264112" x="3289300" y="4697413"/>
          <p14:tracePt t="264120" x="3289300" y="4687888"/>
          <p14:tracePt t="264134" x="3271838" y="4687888"/>
          <p14:tracePt t="264151" x="3227388" y="4670425"/>
          <p14:tracePt t="264169" x="3146425" y="4652963"/>
          <p14:tracePt t="264184" x="3101975" y="4635500"/>
          <p14:tracePt t="264201" x="3057525" y="4635500"/>
          <p14:tracePt t="264218" x="3038475" y="4616450"/>
          <p14:tracePt t="264234" x="3003550" y="4616450"/>
          <p14:tracePt t="264251" x="2994025" y="4616450"/>
          <p14:tracePt t="264267" x="2984500" y="4616450"/>
          <p14:tracePt t="264284" x="2967038" y="4616450"/>
          <p14:tracePt t="264301" x="2949575" y="4608513"/>
          <p14:tracePt t="264318" x="2913063" y="4598988"/>
          <p14:tracePt t="264334" x="2878138" y="4581525"/>
          <p14:tracePt t="264351" x="2851150" y="4562475"/>
          <p14:tracePt t="264368" x="2824163" y="4545013"/>
          <p14:tracePt t="264384" x="2814638" y="4535488"/>
          <p14:tracePt t="264401" x="2797175" y="4535488"/>
          <p14:tracePt t="264418" x="2787650" y="4527550"/>
          <p14:tracePt t="264434" x="2779713" y="4527550"/>
          <p14:tracePt t="264451" x="2770188" y="4518025"/>
          <p14:tracePt t="264468" x="2760663" y="4518025"/>
          <p14:tracePt t="264484" x="2752725" y="4491038"/>
          <p14:tracePt t="264501" x="2752725" y="4464050"/>
          <p14:tracePt t="264518" x="2743200" y="4446588"/>
          <p14:tracePt t="264534" x="2743200" y="4419600"/>
          <p14:tracePt t="264551" x="2743200" y="4410075"/>
          <p14:tracePt t="264568" x="2752725" y="4375150"/>
          <p14:tracePt t="264584" x="2787650" y="4311650"/>
          <p14:tracePt t="264601" x="2806700" y="4294188"/>
          <p14:tracePt t="264618" x="2824163" y="4276725"/>
          <p14:tracePt t="264634" x="2832100" y="4267200"/>
          <p14:tracePt t="264651" x="2841625" y="4267200"/>
          <p14:tracePt t="264668" x="2868613" y="4257675"/>
          <p14:tracePt t="264684" x="2913063" y="4249738"/>
          <p14:tracePt t="264701" x="2940050" y="4240213"/>
          <p14:tracePt t="264718" x="2967038" y="4222750"/>
          <p14:tracePt t="264734" x="3003550" y="4222750"/>
          <p14:tracePt t="264751" x="3021013" y="4213225"/>
          <p14:tracePt t="264768" x="3092450" y="4213225"/>
          <p14:tracePt t="264784" x="3136900" y="4213225"/>
          <p14:tracePt t="264801" x="3182938" y="4213225"/>
          <p14:tracePt t="264818" x="3209925" y="4213225"/>
          <p14:tracePt t="264834" x="3227388" y="4213225"/>
          <p14:tracePt t="264851" x="3263900" y="4213225"/>
          <p14:tracePt t="264868" x="3298825" y="4230688"/>
          <p14:tracePt t="264884" x="3343275" y="4240213"/>
          <p14:tracePt t="264901" x="3397250" y="4257675"/>
          <p14:tracePt t="264918" x="3441700" y="4267200"/>
          <p14:tracePt t="264934" x="3478213" y="4284663"/>
          <p14:tracePt t="264951" x="3495675" y="4294188"/>
          <p14:tracePt t="264968" x="3514725" y="4303713"/>
          <p14:tracePt t="264985" x="3559175" y="4330700"/>
          <p14:tracePt t="265001" x="3603625" y="4348163"/>
          <p14:tracePt t="265018" x="3630613" y="4365625"/>
          <p14:tracePt t="265034" x="3640138" y="4375150"/>
          <p14:tracePt t="265051" x="3657600" y="4383088"/>
          <p14:tracePt t="265084" x="3667125" y="4402138"/>
          <p14:tracePt t="265101" x="3684588" y="4429125"/>
          <p14:tracePt t="265118" x="3694113" y="4437063"/>
          <p14:tracePt t="265135" x="3711575" y="4456113"/>
          <p14:tracePt t="265168" x="3721100" y="4464050"/>
          <p14:tracePt t="265193" x="3721100" y="4483100"/>
          <p14:tracePt t="265209" x="3721100" y="4491038"/>
          <p14:tracePt t="265218" x="3721100" y="4500563"/>
          <p14:tracePt t="265235" x="3721100" y="4508500"/>
          <p14:tracePt t="265251" x="3711575" y="4535488"/>
          <p14:tracePt t="265268" x="3702050" y="4554538"/>
          <p14:tracePt t="265284" x="3667125" y="4572000"/>
          <p14:tracePt t="265301" x="3630613" y="4589463"/>
          <p14:tracePt t="265318" x="3613150" y="4608513"/>
          <p14:tracePt t="265334" x="3594100" y="4616450"/>
          <p14:tracePt t="265351" x="3586163" y="4616450"/>
          <p14:tracePt t="265369" x="3559175" y="4616450"/>
          <p14:tracePt t="265385" x="3532188" y="4625975"/>
          <p14:tracePt t="265401" x="3495675" y="4635500"/>
          <p14:tracePt t="265418" x="3451225" y="4635500"/>
          <p14:tracePt t="265434" x="3406775" y="4635500"/>
          <p14:tracePt t="265451" x="3379788" y="4643438"/>
          <p14:tracePt t="265468" x="3362325" y="4643438"/>
          <p14:tracePt t="265484" x="3335338" y="4643438"/>
          <p14:tracePt t="265501" x="3298825" y="4643438"/>
          <p14:tracePt t="265518" x="3271838" y="4643438"/>
          <p14:tracePt t="265535" x="3227388" y="4643438"/>
          <p14:tracePt t="265551" x="3209925" y="4643438"/>
          <p14:tracePt t="265568" x="3200400" y="4643438"/>
          <p14:tracePt t="265585" x="3146425" y="4643438"/>
          <p14:tracePt t="265601" x="3119438" y="4643438"/>
          <p14:tracePt t="265618" x="3084513" y="4635500"/>
          <p14:tracePt t="265634" x="3074988" y="4635500"/>
          <p14:tracePt t="265651" x="3057525" y="4635500"/>
          <p14:tracePt t="265668" x="3048000" y="4625975"/>
          <p14:tracePt t="265684" x="3038475" y="4625975"/>
          <p14:tracePt t="265701" x="3011488" y="4625975"/>
          <p14:tracePt t="265718" x="2959100" y="4608513"/>
          <p14:tracePt t="265735" x="2932113" y="4598988"/>
          <p14:tracePt t="265751" x="2922588" y="4598988"/>
          <p14:tracePt t="265769" x="2905125" y="4589463"/>
          <p14:tracePt t="265785" x="2895600" y="4589463"/>
          <p14:tracePt t="265801" x="2886075" y="4581525"/>
          <p14:tracePt t="265818" x="2868613" y="4572000"/>
          <p14:tracePt t="265834" x="2851150" y="4562475"/>
          <p14:tracePt t="265851" x="2841625" y="4554538"/>
          <p14:tracePt t="265868" x="2832100" y="4545013"/>
          <p14:tracePt t="265885" x="2824163" y="4535488"/>
          <p14:tracePt t="265901" x="2814638" y="4527550"/>
          <p14:tracePt t="265918" x="2806700" y="4518025"/>
          <p14:tracePt t="265953" x="2797175" y="4508500"/>
          <p14:tracePt t="265969" x="2797175" y="4500563"/>
          <p14:tracePt t="265985" x="2797175" y="4483100"/>
          <p14:tracePt t="266001" x="2797175" y="4473575"/>
          <p14:tracePt t="266018" x="2797175" y="4456113"/>
          <p14:tracePt t="266035" x="2797175" y="4446588"/>
          <p14:tracePt t="266051" x="2797175" y="4429125"/>
          <p14:tracePt t="266068" x="2814638" y="4410075"/>
          <p14:tracePt t="266085" x="2824163" y="4402138"/>
          <p14:tracePt t="266101" x="2841625" y="4383088"/>
          <p14:tracePt t="266118" x="2851150" y="4375150"/>
          <p14:tracePt t="266135" x="2859088" y="4365625"/>
          <p14:tracePt t="266151" x="2878138" y="4356100"/>
          <p14:tracePt t="266168" x="2913063" y="4338638"/>
          <p14:tracePt t="266185" x="2940050" y="4330700"/>
          <p14:tracePt t="266201" x="2967038" y="4321175"/>
          <p14:tracePt t="266218" x="2994025" y="4311650"/>
          <p14:tracePt t="266235" x="3048000" y="4303713"/>
          <p14:tracePt t="266251" x="3074988" y="4294188"/>
          <p14:tracePt t="266268" x="3101975" y="4284663"/>
          <p14:tracePt t="266285" x="3119438" y="4284663"/>
          <p14:tracePt t="266301" x="3155950" y="4276725"/>
          <p14:tracePt t="266318" x="3190875" y="4276725"/>
          <p14:tracePt t="266335" x="3236913" y="4276725"/>
          <p14:tracePt t="266351" x="3271838" y="4276725"/>
          <p14:tracePt t="266368" x="3308350" y="4276725"/>
          <p14:tracePt t="266385" x="3335338" y="4276725"/>
          <p14:tracePt t="266401" x="3362325" y="4276725"/>
          <p14:tracePt t="266418" x="3389313" y="4276725"/>
          <p14:tracePt t="266435" x="3424238" y="4276725"/>
          <p14:tracePt t="266451" x="3460750" y="4276725"/>
          <p14:tracePt t="266468" x="3495675" y="4294188"/>
          <p14:tracePt t="266485" x="3532188" y="4311650"/>
          <p14:tracePt t="266501" x="3541713" y="4311650"/>
          <p14:tracePt t="266518" x="3559175" y="4321175"/>
          <p14:tracePt t="266535" x="3576638" y="4348163"/>
          <p14:tracePt t="266552" x="3603625" y="4356100"/>
          <p14:tracePt t="266569" x="3613150" y="4375150"/>
          <p14:tracePt t="266624" x="3613150" y="4383088"/>
          <p14:tracePt t="266641" x="3613150" y="4392613"/>
          <p14:tracePt t="266657" x="3613150" y="4410075"/>
          <p14:tracePt t="266665" x="3613150" y="4419600"/>
          <p14:tracePt t="266673" x="3613150" y="4429125"/>
          <p14:tracePt t="266685" x="3613150" y="4456113"/>
          <p14:tracePt t="266701" x="3603625" y="4483100"/>
          <p14:tracePt t="266718" x="3586163" y="4508500"/>
          <p14:tracePt t="266735" x="3559175" y="4535488"/>
          <p14:tracePt t="266737" x="3549650" y="4545013"/>
          <p14:tracePt t="266752" x="3532188" y="4554538"/>
          <p14:tracePt t="266769" x="3487738" y="4572000"/>
          <p14:tracePt t="266785" x="3433763" y="4581525"/>
          <p14:tracePt t="266801" x="3370263" y="4608513"/>
          <p14:tracePt t="266818" x="3308350" y="4616450"/>
          <p14:tracePt t="266835" x="3263900" y="4635500"/>
          <p14:tracePt t="266851" x="3227388" y="4635500"/>
          <p14:tracePt t="266868" x="3182938" y="4643438"/>
          <p14:tracePt t="266885" x="3136900" y="4643438"/>
          <p14:tracePt t="266901" x="3065463" y="4643438"/>
          <p14:tracePt t="266918" x="2984500" y="4643438"/>
          <p14:tracePt t="266935" x="2895600" y="4635500"/>
          <p14:tracePt t="266952" x="2841625" y="4625975"/>
          <p14:tracePt t="266969" x="2814638" y="4616450"/>
          <p14:tracePt t="266985" x="2806700" y="4616450"/>
          <p14:tracePt t="267001" x="2779713" y="4608513"/>
          <p14:tracePt t="267018" x="2752725" y="4589463"/>
          <p14:tracePt t="267035" x="2725738" y="4572000"/>
          <p14:tracePt t="267051" x="2698750" y="4554538"/>
          <p14:tracePt t="267068" x="2679700" y="4535488"/>
          <p14:tracePt t="267085" x="2662238" y="4518025"/>
          <p14:tracePt t="267118" x="2662238" y="4508500"/>
          <p14:tracePt t="267135" x="2662238" y="4500563"/>
          <p14:tracePt t="267151" x="2662238" y="4491038"/>
          <p14:tracePt t="267168" x="2679700" y="4473575"/>
          <p14:tracePt t="267185" x="2698750" y="4446588"/>
          <p14:tracePt t="267201" x="2725738" y="4429125"/>
          <p14:tracePt t="267218" x="2770188" y="4402138"/>
          <p14:tracePt t="267235" x="2797175" y="4383088"/>
          <p14:tracePt t="267251" x="2832100" y="4356100"/>
          <p14:tracePt t="267268" x="2851150" y="4338638"/>
          <p14:tracePt t="267285" x="2868613" y="4330700"/>
          <p14:tracePt t="267302" x="2878138" y="4321175"/>
          <p14:tracePt t="267318" x="2895600" y="4294188"/>
          <p14:tracePt t="267335" x="2913063" y="4276725"/>
          <p14:tracePt t="267352" x="2959100" y="4257675"/>
          <p14:tracePt t="267369" x="3003550" y="4230688"/>
          <p14:tracePt t="267385" x="3021013" y="4222750"/>
          <p14:tracePt t="267401" x="3057525" y="4222750"/>
          <p14:tracePt t="267418" x="3092450" y="4213225"/>
          <p14:tracePt t="267435" x="3128963" y="4213225"/>
          <p14:tracePt t="267451" x="3182938" y="4213225"/>
          <p14:tracePt t="267468" x="3244850" y="4213225"/>
          <p14:tracePt t="267485" x="3298825" y="4213225"/>
          <p14:tracePt t="267502" x="3362325" y="4230688"/>
          <p14:tracePt t="267518" x="3424238" y="4249738"/>
          <p14:tracePt t="267535" x="3478213" y="4267200"/>
          <p14:tracePt t="267552" x="3532188" y="4284663"/>
          <p14:tracePt t="267569" x="3594100" y="4311650"/>
          <p14:tracePt t="267585" x="3630613" y="4338638"/>
          <p14:tracePt t="267601" x="3648075" y="4348163"/>
          <p14:tracePt t="267618" x="3675063" y="4356100"/>
          <p14:tracePt t="267635" x="3684588" y="4365625"/>
          <p14:tracePt t="267651" x="3702050" y="4383088"/>
          <p14:tracePt t="267685" x="3711575" y="4392613"/>
          <p14:tracePt t="267702" x="3729038" y="4410075"/>
          <p14:tracePt t="267735" x="3738563" y="4429125"/>
          <p14:tracePt t="267752" x="3738563" y="4437063"/>
          <p14:tracePt t="267769" x="3738563" y="4456113"/>
          <p14:tracePt t="267785" x="3738563" y="4464050"/>
          <p14:tracePt t="267801" x="3738563" y="4483100"/>
          <p14:tracePt t="267818" x="3729038" y="4491038"/>
          <p14:tracePt t="267835" x="3721100" y="4500563"/>
          <p14:tracePt t="267852" x="3721100" y="4508500"/>
          <p14:tracePt t="267868" x="3711575" y="4518025"/>
          <p14:tracePt t="267904" x="3702050" y="4527550"/>
          <p14:tracePt t="267921" x="3694113" y="4535488"/>
          <p14:tracePt t="267937" x="3684588" y="4545013"/>
          <p14:tracePt t="267953" x="3667125" y="4545013"/>
          <p14:tracePt t="267969" x="3648075" y="4562475"/>
          <p14:tracePt t="267985" x="3621088" y="4572000"/>
          <p14:tracePt t="268002" x="3586163" y="4581525"/>
          <p14:tracePt t="268018" x="3576638" y="4589463"/>
          <p14:tracePt t="268035" x="3549650" y="4598988"/>
          <p14:tracePt t="268052" x="3522663" y="4598988"/>
          <p14:tracePt t="268068" x="3487738" y="4598988"/>
          <p14:tracePt t="268085" x="3451225" y="4598988"/>
          <p14:tracePt t="268102" x="3416300" y="4598988"/>
          <p14:tracePt t="268118" x="3389313" y="4608513"/>
          <p14:tracePt t="268135" x="3362325" y="4616450"/>
          <p14:tracePt t="268152" x="3335338" y="4616450"/>
          <p14:tracePt t="268169" x="3281363" y="4616450"/>
          <p14:tracePt t="268185" x="3254375" y="4616450"/>
          <p14:tracePt t="268202" x="3217863" y="4616450"/>
          <p14:tracePt t="268218" x="3200400" y="4616450"/>
          <p14:tracePt t="268235" x="3182938" y="4608513"/>
          <p14:tracePt t="268252" x="3163888" y="4608513"/>
          <p14:tracePt t="268268" x="3146425" y="4608513"/>
          <p14:tracePt t="268285" x="3136900" y="4608513"/>
          <p14:tracePt t="268301" x="3119438" y="4608513"/>
          <p14:tracePt t="268335" x="3092450" y="4608513"/>
          <p14:tracePt t="268352" x="3074988" y="4608513"/>
          <p14:tracePt t="268369" x="3057525" y="4608513"/>
          <p14:tracePt t="268385" x="3048000" y="4608513"/>
          <p14:tracePt t="268402" x="3038475" y="4608513"/>
          <p14:tracePt t="268435" x="3030538" y="4608513"/>
          <p14:tracePt t="268452" x="3011488" y="4608513"/>
          <p14:tracePt t="268468" x="2994025" y="4608513"/>
          <p14:tracePt t="268485" x="2976563" y="4608513"/>
          <p14:tracePt t="268502" x="2967038" y="4598988"/>
          <p14:tracePt t="268518" x="2940050" y="4598988"/>
          <p14:tracePt t="268535" x="2922588" y="4589463"/>
          <p14:tracePt t="268552" x="2886075" y="4572000"/>
          <p14:tracePt t="268569" x="2832100" y="4535488"/>
          <p14:tracePt t="268585" x="2824163" y="4527550"/>
          <p14:tracePt t="268602" x="2824163" y="4508500"/>
          <p14:tracePt t="268618" x="2824163" y="4500563"/>
          <p14:tracePt t="268635" x="2824163" y="4491038"/>
          <p14:tracePt t="268652" x="2824163" y="4483100"/>
          <p14:tracePt t="268668" x="2824163" y="4473575"/>
          <p14:tracePt t="268685" x="2824163" y="4456113"/>
          <p14:tracePt t="268702" x="2824163" y="4446588"/>
          <p14:tracePt t="268718" x="2824163" y="4419600"/>
          <p14:tracePt t="268735" x="2824163" y="4410075"/>
          <p14:tracePt t="268737" x="2824163" y="4402138"/>
          <p14:tracePt t="268752" x="2832100" y="4392613"/>
          <p14:tracePt t="268769" x="2832100" y="4383088"/>
          <p14:tracePt t="268785" x="2832100" y="4375150"/>
          <p14:tracePt t="268802" x="2841625" y="4356100"/>
          <p14:tracePt t="268818" x="2851150" y="4338638"/>
          <p14:tracePt t="268835" x="2859088" y="4338638"/>
          <p14:tracePt t="268852" x="2859088" y="4330700"/>
          <p14:tracePt t="268868" x="2868613" y="4321175"/>
          <p14:tracePt t="268885" x="2878138" y="4303713"/>
          <p14:tracePt t="268902" x="2886075" y="4303713"/>
          <p14:tracePt t="268919" x="2895600" y="4294188"/>
          <p14:tracePt t="268935" x="2913063" y="4294188"/>
          <p14:tracePt t="268952" x="2922588" y="4284663"/>
          <p14:tracePt t="268969" x="2932113" y="4284663"/>
          <p14:tracePt t="268985" x="2940050" y="4284663"/>
          <p14:tracePt t="269002" x="2949575" y="4284663"/>
          <p14:tracePt t="269018" x="2967038" y="4294188"/>
          <p14:tracePt t="269035" x="2984500" y="4294188"/>
          <p14:tracePt t="269052" x="2994025" y="4294188"/>
          <p14:tracePt t="269069" x="3003550" y="4294188"/>
          <p14:tracePt t="269085" x="3021013" y="4303713"/>
          <p14:tracePt t="269102" x="3030538" y="4311650"/>
          <p14:tracePt t="269119" x="3048000" y="4330700"/>
          <p14:tracePt t="269135" x="3065463" y="4338638"/>
          <p14:tracePt t="269152" x="3065463" y="4348163"/>
          <p14:tracePt t="269169" x="3074988" y="4356100"/>
          <p14:tracePt t="269185" x="3074988" y="4375150"/>
          <p14:tracePt t="269202" x="3084513" y="4392613"/>
          <p14:tracePt t="269218" x="3084513" y="4410075"/>
          <p14:tracePt t="269235" x="3084513" y="4446588"/>
          <p14:tracePt t="269252" x="3084513" y="4473575"/>
          <p14:tracePt t="269268" x="3084513" y="4500563"/>
          <p14:tracePt t="269285" x="3084513" y="4518025"/>
          <p14:tracePt t="269302" x="3074988" y="4527550"/>
          <p14:tracePt t="269319" x="3074988" y="4535488"/>
          <p14:tracePt t="269335" x="3065463" y="4545013"/>
          <p14:tracePt t="269352" x="3065463" y="4572000"/>
          <p14:tracePt t="269369" x="3065463" y="4581525"/>
          <p14:tracePt t="269385" x="3057525" y="4589463"/>
          <p14:tracePt t="269402" x="3048000" y="4598988"/>
          <p14:tracePt t="269419" x="3038475" y="4608513"/>
          <p14:tracePt t="269452" x="3030538" y="4608513"/>
          <p14:tracePt t="269489" x="3021013" y="4608513"/>
          <p14:tracePt t="269505" x="3011488" y="4608513"/>
          <p14:tracePt t="269513" x="2994025" y="4608513"/>
          <p14:tracePt t="269521" x="2984500" y="4608513"/>
          <p14:tracePt t="269535" x="2967038" y="4598988"/>
          <p14:tracePt t="269552" x="2940050" y="4562475"/>
          <p14:tracePt t="269569" x="2932113" y="4518025"/>
          <p14:tracePt t="269585" x="2932113" y="4483100"/>
          <p14:tracePt t="269602" x="2932113" y="4437063"/>
          <p14:tracePt t="269619" x="2949575" y="4402138"/>
          <p14:tracePt t="269635" x="2967038" y="4365625"/>
          <p14:tracePt t="269652" x="2994025" y="4338638"/>
          <p14:tracePt t="269669" x="3011488" y="4303713"/>
          <p14:tracePt t="269685" x="3038475" y="4276725"/>
          <p14:tracePt t="269702" x="3074988" y="4240213"/>
          <p14:tracePt t="269719" x="3092450" y="4222750"/>
          <p14:tracePt t="269735" x="3101975" y="4213225"/>
          <p14:tracePt t="269737" x="3111500" y="4213225"/>
          <p14:tracePt t="269752" x="3119438" y="4203700"/>
          <p14:tracePt t="269809" x="3128963" y="4203700"/>
          <p14:tracePt t="269825" x="3146425" y="4203700"/>
          <p14:tracePt t="269841" x="3155950" y="4222750"/>
          <p14:tracePt t="269849" x="3155950" y="4240213"/>
          <p14:tracePt t="269857" x="3155950" y="4257675"/>
          <p14:tracePt t="269869" x="3155950" y="4276725"/>
          <p14:tracePt t="269885" x="3155950" y="4311650"/>
          <p14:tracePt t="269902" x="3155950" y="4348163"/>
          <p14:tracePt t="269919" x="3136900" y="4402138"/>
          <p14:tracePt t="269935" x="3111500" y="4446588"/>
          <p14:tracePt t="269952" x="3074988" y="4508500"/>
          <p14:tracePt t="269969" x="3048000" y="4554538"/>
          <p14:tracePt t="269985" x="3048000" y="4562475"/>
          <p14:tracePt t="270002" x="3038475" y="4562475"/>
          <p14:tracePt t="270019" x="3038475" y="4572000"/>
          <p14:tracePt t="270052" x="3030538" y="4581525"/>
          <p14:tracePt t="270069" x="3030538" y="4589463"/>
          <p14:tracePt t="270085" x="3021013" y="4589463"/>
          <p14:tracePt t="270105" x="3011488" y="4589463"/>
          <p14:tracePt t="270119" x="3003550" y="4589463"/>
          <p14:tracePt t="270135" x="2984500" y="4589463"/>
          <p14:tracePt t="270152" x="2967038" y="4589463"/>
          <p14:tracePt t="270169" x="2949575" y="4589463"/>
          <p14:tracePt t="270202" x="2940050" y="4589463"/>
          <p14:tracePt t="270219" x="2932113" y="4562475"/>
          <p14:tracePt t="270235" x="2932113" y="4535488"/>
          <p14:tracePt t="270252" x="2932113" y="4491038"/>
          <p14:tracePt t="270269" x="2932113" y="4456113"/>
          <p14:tracePt t="270285" x="2932113" y="4437063"/>
          <p14:tracePt t="270302" x="2940050" y="4419600"/>
          <p14:tracePt t="270319" x="2940050" y="4410075"/>
          <p14:tracePt t="270335" x="2949575" y="4402138"/>
          <p14:tracePt t="270352" x="2949575" y="4383088"/>
          <p14:tracePt t="270369" x="2959100" y="4365625"/>
          <p14:tracePt t="270385" x="2967038" y="4356100"/>
          <p14:tracePt t="270402" x="2976563" y="4348163"/>
          <p14:tracePt t="270419" x="2984500" y="4338638"/>
          <p14:tracePt t="270435" x="2994025" y="4338638"/>
          <p14:tracePt t="270452" x="3011488" y="4330700"/>
          <p14:tracePt t="270469" x="3030538" y="4330700"/>
          <p14:tracePt t="270505" x="3038475" y="4330700"/>
          <p14:tracePt t="270521" x="3048000" y="4330700"/>
          <p14:tracePt t="270537" x="3057525" y="4330700"/>
          <p14:tracePt t="270552" x="3065463" y="4330700"/>
          <p14:tracePt t="270569" x="3074988" y="4365625"/>
          <p14:tracePt t="270585" x="3084513" y="4383088"/>
          <p14:tracePt t="270602" x="3084513" y="4392613"/>
          <p14:tracePt t="270619" x="3084513" y="4402138"/>
          <p14:tracePt t="270635" x="3092450" y="4410075"/>
          <p14:tracePt t="270652" x="3092450" y="4437063"/>
          <p14:tracePt t="270669" x="3092450" y="4446588"/>
          <p14:tracePt t="270685" x="3092450" y="4473575"/>
          <p14:tracePt t="270702" x="3092450" y="4491038"/>
          <p14:tracePt t="270735" x="3092450" y="4500563"/>
          <p14:tracePt t="270752" x="3092450" y="4518025"/>
          <p14:tracePt t="270769" x="3092450" y="4527550"/>
          <p14:tracePt t="270785" x="3084513" y="4535488"/>
          <p14:tracePt t="270802" x="3074988" y="4562475"/>
          <p14:tracePt t="270819" x="3065463" y="4581525"/>
          <p14:tracePt t="270835" x="3057525" y="4589463"/>
          <p14:tracePt t="270852" x="3048000" y="4608513"/>
          <p14:tracePt t="270869" x="3038475" y="4608513"/>
          <p14:tracePt t="270886" x="3030538" y="4616450"/>
          <p14:tracePt t="270902" x="3030538" y="4625975"/>
          <p14:tracePt t="270935" x="3021013" y="4625975"/>
          <p14:tracePt t="270952" x="3011488" y="4625975"/>
          <p14:tracePt t="270969" x="2994025" y="4635500"/>
          <p14:tracePt t="271002" x="2984500" y="4635500"/>
          <p14:tracePt t="271019" x="2967038" y="4616450"/>
          <p14:tracePt t="271036" x="2959100" y="4608513"/>
          <p14:tracePt t="271052" x="2940050" y="4589463"/>
          <p14:tracePt t="271069" x="2932113" y="4562475"/>
          <p14:tracePt t="271085" x="2922588" y="4535488"/>
          <p14:tracePt t="271102" x="2922588" y="4491038"/>
          <p14:tracePt t="271119" x="2922588" y="4437063"/>
          <p14:tracePt t="271136" x="2922588" y="4392613"/>
          <p14:tracePt t="271152" x="2922588" y="4365625"/>
          <p14:tracePt t="271169" x="2940050" y="4330700"/>
          <p14:tracePt t="271185" x="2949575" y="4311650"/>
          <p14:tracePt t="271202" x="2959100" y="4303713"/>
          <p14:tracePt t="271219" x="2959100" y="4294188"/>
          <p14:tracePt t="271235" x="2976563" y="4284663"/>
          <p14:tracePt t="271282" x="2984500" y="4284663"/>
          <p14:tracePt t="271289" x="2994025" y="4284663"/>
          <p14:tracePt t="271297" x="3003550" y="4284663"/>
          <p14:tracePt t="271305" x="3021013" y="4284663"/>
          <p14:tracePt t="271319" x="3038475" y="4284663"/>
          <p14:tracePt t="271335" x="3057525" y="4284663"/>
          <p14:tracePt t="271352" x="3065463" y="4284663"/>
          <p14:tracePt t="271369" x="3084513" y="4284663"/>
          <p14:tracePt t="271385" x="3111500" y="4294188"/>
          <p14:tracePt t="271402" x="3119438" y="4311650"/>
          <p14:tracePt t="271419" x="3128963" y="4338638"/>
          <p14:tracePt t="271435" x="3136900" y="4365625"/>
          <p14:tracePt t="271452" x="3136900" y="4392613"/>
          <p14:tracePt t="271469" x="3136900" y="4410075"/>
          <p14:tracePt t="271486" x="3136900" y="4429125"/>
          <p14:tracePt t="271502" x="3136900" y="4456113"/>
          <p14:tracePt t="271519" x="3128963" y="4473575"/>
          <p14:tracePt t="271536" x="3111500" y="4508500"/>
          <p14:tracePt t="271552" x="3084513" y="4535488"/>
          <p14:tracePt t="271569" x="3048000" y="4562475"/>
          <p14:tracePt t="271586" x="3038475" y="4572000"/>
          <p14:tracePt t="271602" x="3030538" y="4581525"/>
          <p14:tracePt t="271619" x="3021013" y="4598988"/>
          <p14:tracePt t="271636" x="3011488" y="4608513"/>
          <p14:tracePt t="271652" x="3011488" y="4616450"/>
          <p14:tracePt t="271669" x="3011488" y="4625975"/>
          <p14:tracePt t="271745" x="3003550" y="4625975"/>
          <p14:tracePt t="271809" x="2984500" y="4625975"/>
          <p14:tracePt t="271825" x="2976563" y="4616450"/>
          <p14:tracePt t="271834" x="2967038" y="4616450"/>
          <p14:tracePt t="271841" x="2967038" y="4589463"/>
          <p14:tracePt t="271852" x="2949575" y="4572000"/>
          <p14:tracePt t="271869" x="2940050" y="4518025"/>
          <p14:tracePt t="271886" x="2940050" y="4473575"/>
          <p14:tracePt t="271902" x="2940050" y="4437063"/>
          <p14:tracePt t="271919" x="2949575" y="4410075"/>
          <p14:tracePt t="271936" x="2949575" y="4402138"/>
          <p14:tracePt t="271952" x="2959100" y="4375150"/>
          <p14:tracePt t="271969" x="2976563" y="4330700"/>
          <p14:tracePt t="271986" x="2994025" y="4303713"/>
          <p14:tracePt t="272002" x="3011488" y="4276725"/>
          <p14:tracePt t="272019" x="3030538" y="4257675"/>
          <p14:tracePt t="272036" x="3030538" y="4249738"/>
          <p14:tracePt t="272052" x="3048000" y="4240213"/>
          <p14:tracePt t="272069" x="3057525" y="4240213"/>
          <p14:tracePt t="272086" x="3074988" y="4230688"/>
          <p14:tracePt t="272102" x="3084513" y="4222750"/>
          <p14:tracePt t="272119" x="3092450" y="4222750"/>
          <p14:tracePt t="272152" x="3101975" y="4222750"/>
          <p14:tracePt t="272169" x="3119438" y="4222750"/>
          <p14:tracePt t="272186" x="3128963" y="4230688"/>
          <p14:tracePt t="272202" x="3146425" y="4240213"/>
          <p14:tracePt t="272219" x="3155950" y="4240213"/>
          <p14:tracePt t="272236" x="3155950" y="4257675"/>
          <p14:tracePt t="272252" x="3163888" y="4267200"/>
          <p14:tracePt t="272269" x="3163888" y="4276725"/>
          <p14:tracePt t="272286" x="3163888" y="4294188"/>
          <p14:tracePt t="272302" x="3173413" y="4303713"/>
          <p14:tracePt t="272319" x="3173413" y="4321175"/>
          <p14:tracePt t="272336" x="3173413" y="4338638"/>
          <p14:tracePt t="272352" x="3173413" y="4365625"/>
          <p14:tracePt t="272369" x="3163888" y="4402138"/>
          <p14:tracePt t="272386" x="3155950" y="4429125"/>
          <p14:tracePt t="272402" x="3136900" y="4464050"/>
          <p14:tracePt t="272419" x="3119438" y="4483100"/>
          <p14:tracePt t="272436" x="3092450" y="4508500"/>
          <p14:tracePt t="272452" x="3084513" y="4527550"/>
          <p14:tracePt t="272469" x="3074988" y="4535488"/>
          <p14:tracePt t="272486" x="3057525" y="4545013"/>
          <p14:tracePt t="272502" x="3048000" y="4562475"/>
          <p14:tracePt t="272519" x="3038475" y="4572000"/>
          <p14:tracePt t="272536" x="3021013" y="4589463"/>
          <p14:tracePt t="272553" x="3003550" y="4598988"/>
          <p14:tracePt t="272569" x="2967038" y="4616450"/>
          <p14:tracePt t="272649" x="2949575" y="4616450"/>
          <p14:tracePt t="272665" x="2949575" y="4608513"/>
          <p14:tracePt t="272674" x="2949575" y="4598988"/>
          <p14:tracePt t="272682" x="2949575" y="4589463"/>
          <p14:tracePt t="272689" x="2940050" y="4572000"/>
          <p14:tracePt t="272702" x="2932113" y="4554538"/>
          <p14:tracePt t="272719" x="2932113" y="4508500"/>
          <p14:tracePt t="272736" x="2932113" y="4464050"/>
          <p14:tracePt t="272738" x="2932113" y="4446588"/>
          <p14:tracePt t="272753" x="2932113" y="4437063"/>
          <p14:tracePt t="272769" x="2940050" y="4402138"/>
          <p14:tracePt t="272786" x="2949575" y="4383088"/>
          <p14:tracePt t="272803" x="2959100" y="4375150"/>
          <p14:tracePt t="272819" x="2967038" y="4356100"/>
          <p14:tracePt t="272836" x="2976563" y="4348163"/>
          <p14:tracePt t="272852" x="2984500" y="4338638"/>
          <p14:tracePt t="272869" x="3003550" y="4330700"/>
          <p14:tracePt t="272886" x="3030538" y="4311650"/>
          <p14:tracePt t="272903" x="3048000" y="4303713"/>
          <p14:tracePt t="272919" x="3057525" y="4303713"/>
          <p14:tracePt t="272936" x="3065463" y="4303713"/>
          <p14:tracePt t="272953" x="3074988" y="4303713"/>
          <p14:tracePt t="272986" x="3084513" y="4303713"/>
          <p14:tracePt t="273009" x="3092450" y="4303713"/>
          <p14:tracePt t="273019" x="3101975" y="4303713"/>
          <p14:tracePt t="273036" x="3101975" y="4338638"/>
          <p14:tracePt t="273052" x="3084513" y="4365625"/>
          <p14:tracePt t="273069" x="3065463" y="4402138"/>
          <p14:tracePt t="273086" x="3030538" y="4446588"/>
          <p14:tracePt t="273103" x="3003550" y="4483100"/>
          <p14:tracePt t="273119" x="2994025" y="4500563"/>
          <p14:tracePt t="273136" x="2984500" y="4518025"/>
          <p14:tracePt t="273169" x="2976563" y="4527550"/>
          <p14:tracePt t="273202" x="2976563" y="4535488"/>
          <p14:tracePt t="273234" x="2967038" y="4545013"/>
          <p14:tracePt t="273457" x="2959100" y="4545013"/>
          <p14:tracePt t="273473" x="2959100" y="4535488"/>
          <p14:tracePt t="273482" x="2959100" y="4527550"/>
          <p14:tracePt t="273490" x="2959100" y="4518025"/>
          <p14:tracePt t="273503" x="2949575" y="4500563"/>
          <p14:tracePt t="273519" x="2949575" y="4491038"/>
          <p14:tracePt t="273536" x="2949575" y="4464050"/>
          <p14:tracePt t="273553" x="2949575" y="4437063"/>
          <p14:tracePt t="273569" x="2959100" y="4402138"/>
          <p14:tracePt t="273586" x="2976563" y="4365625"/>
          <p14:tracePt t="273603" x="2994025" y="4338638"/>
          <p14:tracePt t="273619" x="3021013" y="4311650"/>
          <p14:tracePt t="273653" x="3038475" y="4303713"/>
          <p14:tracePt t="273669" x="3057525" y="4303713"/>
          <p14:tracePt t="273686" x="3074988" y="4303713"/>
          <p14:tracePt t="273703" x="3111500" y="4303713"/>
          <p14:tracePt t="273719" x="3146425" y="4303713"/>
          <p14:tracePt t="273736" x="3173413" y="4303713"/>
          <p14:tracePt t="273738" x="3190875" y="4303713"/>
          <p14:tracePt t="273753" x="3200400" y="4303713"/>
          <p14:tracePt t="273770" x="3236913" y="4303713"/>
          <p14:tracePt t="273786" x="3263900" y="4311650"/>
          <p14:tracePt t="273803" x="3281363" y="4330700"/>
          <p14:tracePt t="273819" x="3308350" y="4330700"/>
          <p14:tracePt t="273836" x="3335338" y="4348163"/>
          <p14:tracePt t="273869" x="3352800" y="4356100"/>
          <p14:tracePt t="273886" x="3370263" y="4375150"/>
          <p14:tracePt t="273903" x="3389313" y="4392613"/>
          <p14:tracePt t="273919" x="3424238" y="4419600"/>
          <p14:tracePt t="273936" x="3433763" y="4429125"/>
          <p14:tracePt t="273953" x="3451225" y="4437063"/>
          <p14:tracePt t="274026" x="3451225" y="4456113"/>
          <p14:tracePt t="274138" x="3451225" y="4446588"/>
          <p14:tracePt t="274146" x="3451225" y="4437063"/>
          <p14:tracePt t="274178" x="3451225" y="4429125"/>
          <p14:tracePt t="274273" x="3441700" y="4429125"/>
          <p14:tracePt t="274289" x="3433763" y="4429125"/>
          <p14:tracePt t="274297" x="3424238" y="4429125"/>
          <p14:tracePt t="274305" x="3416300" y="4429125"/>
          <p14:tracePt t="274369" x="3416300" y="4410075"/>
          <p14:tracePt t="274385" x="3416300" y="4402138"/>
          <p14:tracePt t="274394" x="3424238" y="4402138"/>
          <p14:tracePt t="274403" x="3424238" y="4392613"/>
          <p14:tracePt t="274419" x="3433763" y="4383088"/>
          <p14:tracePt t="274436" x="3441700" y="4383088"/>
          <p14:tracePt t="274546" x="3441700" y="4375150"/>
          <p14:tracePt t="274562" x="3460750" y="4365625"/>
          <p14:tracePt t="274570" x="3460750" y="4356100"/>
          <p14:tracePt t="274577" x="3478213" y="4348163"/>
          <p14:tracePt t="274594" x="3478213" y="4338638"/>
          <p14:tracePt t="275066" x="3468688" y="4338638"/>
          <p14:tracePt t="275130" x="3468688" y="4348163"/>
          <p14:tracePt t="275178" x="3460750" y="4348163"/>
          <p14:tracePt t="275770" x="3441700" y="4348163"/>
          <p14:tracePt t="275786" x="3433763" y="4348163"/>
          <p14:tracePt t="275794" x="3424238" y="4348163"/>
          <p14:tracePt t="275803" x="3416300" y="4348163"/>
          <p14:tracePt t="275820" x="3406775" y="4356100"/>
          <p14:tracePt t="275836" x="3397250" y="4365625"/>
          <p14:tracePt t="275853" x="3389313" y="4365625"/>
          <p14:tracePt t="275874" x="3379788" y="4365625"/>
          <p14:tracePt t="275886" x="3370263" y="4365625"/>
          <p14:tracePt t="275903" x="3352800" y="4365625"/>
          <p14:tracePt t="275920" x="3335338" y="4365625"/>
          <p14:tracePt t="275936" x="3289300" y="4365625"/>
          <p14:tracePt t="275954" x="3244850" y="4365625"/>
          <p14:tracePt t="275970" x="3217863" y="4365625"/>
          <p14:tracePt t="275986" x="3200400" y="4365625"/>
          <p14:tracePt t="276003" x="3173413" y="4365625"/>
          <p14:tracePt t="276020" x="3146425" y="4365625"/>
          <p14:tracePt t="276036" x="3092450" y="4365625"/>
          <p14:tracePt t="276053" x="3038475" y="4365625"/>
          <p14:tracePt t="276070" x="2984500" y="4365625"/>
          <p14:tracePt t="276086" x="2967038" y="4365625"/>
          <p14:tracePt t="276103" x="2940050" y="4365625"/>
          <p14:tracePt t="276136" x="2932113" y="4365625"/>
          <p14:tracePt t="276154" x="2905125" y="4365625"/>
          <p14:tracePt t="276170" x="2878138" y="4365625"/>
          <p14:tracePt t="276187" x="2824163" y="4356100"/>
          <p14:tracePt t="276203" x="2806700" y="4348163"/>
          <p14:tracePt t="276220" x="2797175" y="4348163"/>
          <p14:tracePt t="276322" x="2797175" y="4338638"/>
          <p14:tracePt t="276330" x="2797175" y="4330700"/>
          <p14:tracePt t="276338" x="2797175" y="4321175"/>
          <p14:tracePt t="276354" x="2824163" y="4303713"/>
          <p14:tracePt t="276370" x="2868613" y="4284663"/>
          <p14:tracePt t="276386" x="2913063" y="4267200"/>
          <p14:tracePt t="276403" x="2959100" y="4249738"/>
          <p14:tracePt t="276420" x="2994025" y="4249738"/>
          <p14:tracePt t="276436" x="3011488" y="4249738"/>
          <p14:tracePt t="276453" x="3038475" y="4249738"/>
          <p14:tracePt t="276470" x="3065463" y="4249738"/>
          <p14:tracePt t="276486" x="3092450" y="4249738"/>
          <p14:tracePt t="276503" x="3128963" y="4249738"/>
          <p14:tracePt t="276520" x="3182938" y="4257675"/>
          <p14:tracePt t="276537" x="3200400" y="4257675"/>
          <p14:tracePt t="276554" x="3236913" y="4257675"/>
          <p14:tracePt t="276570" x="3254375" y="4257675"/>
          <p14:tracePt t="276586" x="3271838" y="4257675"/>
          <p14:tracePt t="276603" x="3298825" y="4257675"/>
          <p14:tracePt t="276620" x="3335338" y="4267200"/>
          <p14:tracePt t="276636" x="3352800" y="4267200"/>
          <p14:tracePt t="276653" x="3389313" y="4276725"/>
          <p14:tracePt t="276670" x="3397250" y="4276725"/>
          <p14:tracePt t="276687" x="3416300" y="4276725"/>
          <p14:tracePt t="276703" x="3433763" y="4284663"/>
          <p14:tracePt t="276720" x="3441700" y="4284663"/>
          <p14:tracePt t="276737" x="3451225" y="4284663"/>
          <p14:tracePt t="276739" x="3460750" y="4284663"/>
          <p14:tracePt t="276754" x="3468688" y="4294188"/>
          <p14:tracePt t="276770" x="3487738" y="4294188"/>
          <p14:tracePt t="276786" x="3514725" y="4303713"/>
          <p14:tracePt t="276803" x="3532188" y="4311650"/>
          <p14:tracePt t="276850" x="3541713" y="4311650"/>
          <p14:tracePt t="276866" x="3549650" y="4311650"/>
          <p14:tracePt t="276882" x="3568700" y="4321175"/>
          <p14:tracePt t="276890" x="3568700" y="4330700"/>
          <p14:tracePt t="276903" x="3576638" y="4330700"/>
          <p14:tracePt t="276930" x="3586163" y="4338638"/>
          <p14:tracePt t="276962" x="3586163" y="4348163"/>
          <p14:tracePt t="276970" x="3594100" y="4356100"/>
          <p14:tracePt t="276978" x="3603625" y="4365625"/>
          <p14:tracePt t="276994" x="3603625" y="4375150"/>
          <p14:tracePt t="277010" x="3603625" y="4383088"/>
          <p14:tracePt t="277020" x="3613150" y="4383088"/>
          <p14:tracePt t="277037" x="3613150" y="4392613"/>
          <p14:tracePt t="277053" x="3613150" y="4410075"/>
          <p14:tracePt t="277070" x="3613150" y="4437063"/>
          <p14:tracePt t="277086" x="3613150" y="4446588"/>
          <p14:tracePt t="277103" x="3613150" y="4464050"/>
          <p14:tracePt t="277120" x="3613150" y="4473575"/>
          <p14:tracePt t="277137" x="3613150" y="4483100"/>
          <p14:tracePt t="277154" x="3613150" y="4491038"/>
          <p14:tracePt t="277170" x="3613150" y="4500563"/>
          <p14:tracePt t="277187" x="3613150" y="4518025"/>
          <p14:tracePt t="277203" x="3613150" y="4527550"/>
          <p14:tracePt t="277220" x="3613150" y="4535488"/>
          <p14:tracePt t="277237" x="3613150" y="4554538"/>
          <p14:tracePt t="277258" x="3603625" y="4562475"/>
          <p14:tracePt t="277274" x="3603625" y="4572000"/>
          <p14:tracePt t="277290" x="3594100" y="4581525"/>
          <p14:tracePt t="277303" x="3594100" y="4589463"/>
          <p14:tracePt t="277320" x="3594100" y="4598988"/>
          <p14:tracePt t="277346" x="3594100" y="4608513"/>
          <p14:tracePt t="277378" x="3594100" y="4616450"/>
          <p14:tracePt t="277386" x="3586163" y="4625975"/>
          <p14:tracePt t="277442" x="3586163" y="4635500"/>
          <p14:tracePt t="277498" x="3576638" y="4643438"/>
          <p14:tracePt t="277514" x="3568700" y="4652963"/>
          <p14:tracePt t="277522" x="3559175" y="4660900"/>
          <p14:tracePt t="277562" x="3549650" y="4660900"/>
          <p14:tracePt t="277570" x="3541713" y="4660900"/>
          <p14:tracePt t="277578" x="3541713" y="4670425"/>
          <p14:tracePt t="277587" x="3522663" y="4670425"/>
          <p14:tracePt t="277603" x="3495675" y="4670425"/>
          <p14:tracePt t="277620" x="3460750" y="4670425"/>
          <p14:tracePt t="277637" x="3424238" y="4670425"/>
          <p14:tracePt t="277653" x="3397250" y="4670425"/>
          <p14:tracePt t="277670" x="3389313" y="4670425"/>
          <p14:tracePt t="277687" x="3370263" y="4670425"/>
          <p14:tracePt t="277703" x="3335338" y="4670425"/>
          <p14:tracePt t="277720" x="3298825" y="4670425"/>
          <p14:tracePt t="277737" x="3281363" y="4670425"/>
          <p14:tracePt t="277739" x="3263900" y="4670425"/>
          <p14:tracePt t="277754" x="3254375" y="4670425"/>
          <p14:tracePt t="277770" x="3236913" y="4670425"/>
          <p14:tracePt t="277787" x="3217863" y="4670425"/>
          <p14:tracePt t="277803" x="3182938" y="4670425"/>
          <p14:tracePt t="277820" x="3136900" y="4670425"/>
          <p14:tracePt t="277837" x="3101975" y="4660900"/>
          <p14:tracePt t="277853" x="3065463" y="4652963"/>
          <p14:tracePt t="277870" x="3057525" y="4652963"/>
          <p14:tracePt t="277903" x="3030538" y="4643438"/>
          <p14:tracePt t="277920" x="3011488" y="4643438"/>
          <p14:tracePt t="277937" x="2976563" y="4635500"/>
          <p14:tracePt t="277954" x="2940050" y="4625975"/>
          <p14:tracePt t="277970" x="2922588" y="4625975"/>
          <p14:tracePt t="277987" x="2905125" y="4616450"/>
          <p14:tracePt t="278020" x="2895600" y="4608513"/>
          <p14:tracePt t="278037" x="2886075" y="4608513"/>
          <p14:tracePt t="278054" x="2878138" y="4598988"/>
          <p14:tracePt t="278070" x="2868613" y="4581525"/>
          <p14:tracePt t="278087" x="2859088" y="4562475"/>
          <p14:tracePt t="278103" x="2859088" y="4545013"/>
          <p14:tracePt t="278120" x="2859088" y="4518025"/>
          <p14:tracePt t="278137" x="2878138" y="4500563"/>
          <p14:tracePt t="278154" x="2895600" y="4446588"/>
          <p14:tracePt t="278170" x="2913063" y="4429125"/>
          <p14:tracePt t="278187" x="2940050" y="4402138"/>
          <p14:tracePt t="278203" x="2949575" y="4383088"/>
          <p14:tracePt t="278220" x="2967038" y="4365625"/>
          <p14:tracePt t="278237" x="2984500" y="4348163"/>
          <p14:tracePt t="278253" x="2994025" y="4338638"/>
          <p14:tracePt t="278270" x="3011488" y="4330700"/>
          <p14:tracePt t="278287" x="3021013" y="4321175"/>
          <p14:tracePt t="278304" x="3030538" y="4311650"/>
          <p14:tracePt t="278320" x="3057525" y="4303713"/>
          <p14:tracePt t="278337" x="3074988" y="4294188"/>
          <p14:tracePt t="278354" x="3101975" y="4284663"/>
          <p14:tracePt t="278370" x="3119438" y="4284663"/>
          <p14:tracePt t="278387" x="3146425" y="4284663"/>
          <p14:tracePt t="278403" x="3173413" y="4276725"/>
          <p14:tracePt t="278420" x="3200400" y="4276725"/>
          <p14:tracePt t="278437" x="3217863" y="4267200"/>
          <p14:tracePt t="278453" x="3236913" y="4267200"/>
          <p14:tracePt t="278470" x="3263900" y="4267200"/>
          <p14:tracePt t="278487" x="3289300" y="4267200"/>
          <p14:tracePt t="278504" x="3335338" y="4267200"/>
          <p14:tracePt t="278520" x="3397250" y="4276725"/>
          <p14:tracePt t="278537" x="3416300" y="4276725"/>
          <p14:tracePt t="278554" x="3441700" y="4276725"/>
          <p14:tracePt t="278570" x="3478213" y="4284663"/>
          <p14:tracePt t="278587" x="3495675" y="4284663"/>
          <p14:tracePt t="278604" x="3532188" y="4294188"/>
          <p14:tracePt t="278620" x="3549650" y="4294188"/>
          <p14:tracePt t="278637" x="3576638" y="4303713"/>
          <p14:tracePt t="278654" x="3594100" y="4303713"/>
          <p14:tracePt t="278687" x="3613150" y="4303713"/>
          <p14:tracePt t="278704" x="3621088" y="4311650"/>
          <p14:tracePt t="278720" x="3648075" y="4330700"/>
          <p14:tracePt t="278737" x="3675063" y="4330700"/>
          <p14:tracePt t="278739" x="3684588" y="4338638"/>
          <p14:tracePt t="278770" x="3694113" y="4348163"/>
          <p14:tracePt t="278810" x="3694113" y="4356100"/>
          <p14:tracePt t="278826" x="3694113" y="4365625"/>
          <p14:tracePt t="278850" x="3694113" y="4375150"/>
          <p14:tracePt t="278858" x="3694113" y="4383088"/>
          <p14:tracePt t="278874" x="3694113" y="4392613"/>
          <p14:tracePt t="278890" x="3694113" y="4402138"/>
          <p14:tracePt t="278898" x="3694113" y="4410075"/>
          <p14:tracePt t="278906" x="3694113" y="4419600"/>
          <p14:tracePt t="278923" x="3684588" y="4429125"/>
          <p14:tracePt t="278937" x="3684588" y="4446588"/>
          <p14:tracePt t="278954" x="3657600" y="4483100"/>
          <p14:tracePt t="278970" x="3640138" y="4508500"/>
          <p14:tracePt t="278987" x="3640138" y="4518025"/>
          <p14:tracePt t="279004" x="3630613" y="4527550"/>
          <p14:tracePt t="279020" x="3630613" y="4535488"/>
          <p14:tracePt t="279037" x="3621088" y="4545013"/>
          <p14:tracePt t="279054" x="3613150" y="4545013"/>
          <p14:tracePt t="279070" x="3603625" y="4554538"/>
          <p14:tracePt t="279087" x="3594100" y="4572000"/>
          <p14:tracePt t="279104" x="3576638" y="4589463"/>
          <p14:tracePt t="279120" x="3568700" y="4598988"/>
          <p14:tracePt t="279137" x="3559175" y="4608513"/>
          <p14:tracePt t="279154" x="3549650" y="4625975"/>
          <p14:tracePt t="279170" x="3541713" y="4625975"/>
          <p14:tracePt t="279187" x="3532188" y="4635500"/>
          <p14:tracePt t="279204" x="3505200" y="4660900"/>
          <p14:tracePt t="279220" x="3487738" y="4660900"/>
          <p14:tracePt t="279237" x="3478213" y="4660900"/>
          <p14:tracePt t="279253" x="3468688" y="4660900"/>
          <p14:tracePt t="279270" x="3416300" y="4660900"/>
          <p14:tracePt t="279287" x="3379788" y="4643438"/>
          <p14:tracePt t="279304" x="3335338" y="4635500"/>
          <p14:tracePt t="279320" x="3271838" y="4635500"/>
          <p14:tracePt t="279337" x="3227388" y="4635500"/>
          <p14:tracePt t="279354" x="3173413" y="4635500"/>
          <p14:tracePt t="279371" x="3146425" y="4635500"/>
          <p14:tracePt t="279387" x="3119438" y="4625975"/>
          <p14:tracePt t="279404" x="3092450" y="4616450"/>
          <p14:tracePt t="279420" x="3065463" y="4608513"/>
          <p14:tracePt t="279437" x="3011488" y="4589463"/>
          <p14:tracePt t="279454" x="2976563" y="4589463"/>
          <p14:tracePt t="279470" x="2949575" y="4572000"/>
          <p14:tracePt t="279487" x="2922588" y="4562475"/>
          <p14:tracePt t="279504" x="2878138" y="4535488"/>
          <p14:tracePt t="279520" x="2832100" y="4535488"/>
          <p14:tracePt t="279537" x="2797175" y="4518025"/>
          <p14:tracePt t="279554" x="2752725" y="4518025"/>
          <p14:tracePt t="279570" x="2743200" y="4508500"/>
          <p14:tracePt t="279587" x="2733675" y="4508500"/>
          <p14:tracePt t="279620" x="2725738" y="4500563"/>
          <p14:tracePt t="279637" x="2716213" y="4500563"/>
          <p14:tracePt t="279654" x="2706688" y="4483100"/>
          <p14:tracePt t="279670" x="2698750" y="4464050"/>
          <p14:tracePt t="279687" x="2689225" y="4446588"/>
          <p14:tracePt t="279704" x="2689225" y="4419600"/>
          <p14:tracePt t="279720" x="2689225" y="4402138"/>
          <p14:tracePt t="279737" x="2689225" y="4383088"/>
          <p14:tracePt t="279739" x="2689225" y="4375150"/>
          <p14:tracePt t="279754" x="2716213" y="4356100"/>
          <p14:tracePt t="279770" x="2743200" y="4348163"/>
          <p14:tracePt t="279787" x="2770188" y="4330700"/>
          <p14:tracePt t="279804" x="2814638" y="4311650"/>
          <p14:tracePt t="279820" x="2841625" y="4303713"/>
          <p14:tracePt t="279837" x="2878138" y="4303713"/>
          <p14:tracePt t="279854" x="2922588" y="4294188"/>
          <p14:tracePt t="279870" x="2967038" y="4284663"/>
          <p14:tracePt t="279887" x="3021013" y="4276725"/>
          <p14:tracePt t="279904" x="3084513" y="4267200"/>
          <p14:tracePt t="279921" x="3146425" y="4267200"/>
          <p14:tracePt t="279937" x="3200400" y="4257675"/>
          <p14:tracePt t="279954" x="3271838" y="4257675"/>
          <p14:tracePt t="279970" x="3325813" y="4257675"/>
          <p14:tracePt t="279987" x="3379788" y="4257675"/>
          <p14:tracePt t="280004" x="3406775" y="4257675"/>
          <p14:tracePt t="280020" x="3433763" y="4257675"/>
          <p14:tracePt t="280037" x="3451225" y="4257675"/>
          <p14:tracePt t="280054" x="3487738" y="4257675"/>
          <p14:tracePt t="280071" x="3514725" y="4276725"/>
          <p14:tracePt t="280087" x="3541713" y="4284663"/>
          <p14:tracePt t="280104" x="3568700" y="4294188"/>
          <p14:tracePt t="280120" x="3594100" y="4303713"/>
          <p14:tracePt t="280137" x="3621088" y="4311650"/>
          <p14:tracePt t="280154" x="3648075" y="4311650"/>
          <p14:tracePt t="280187" x="3648075" y="4321175"/>
          <p14:tracePt t="280204" x="3657600" y="4330700"/>
          <p14:tracePt t="280226" x="3657600" y="4338638"/>
          <p14:tracePt t="280242" x="3657600" y="4348163"/>
          <p14:tracePt t="280258" x="3657600" y="4365625"/>
          <p14:tracePt t="280274" x="3657600" y="4375150"/>
          <p14:tracePt t="280290" x="3657600" y="4392613"/>
          <p14:tracePt t="280304" x="3648075" y="4392613"/>
          <p14:tracePt t="280321" x="3640138" y="4429125"/>
          <p14:tracePt t="280337" x="3621088" y="4446588"/>
          <p14:tracePt t="280354" x="3603625" y="4491038"/>
          <p14:tracePt t="280370" x="3586163" y="4518025"/>
          <p14:tracePt t="280387" x="3568700" y="4545013"/>
          <p14:tracePt t="280404" x="3568700" y="4554538"/>
          <p14:tracePt t="280421" x="3559175" y="4562475"/>
          <p14:tracePt t="280437" x="3559175" y="4572000"/>
          <p14:tracePt t="280454" x="3559175" y="4581525"/>
          <p14:tracePt t="280470" x="3549650" y="4589463"/>
          <p14:tracePt t="280487" x="3541713" y="4598988"/>
          <p14:tracePt t="280504" x="3541713" y="4608513"/>
          <p14:tracePt t="280521" x="3532188" y="4616450"/>
          <p14:tracePt t="280537" x="3522663" y="4616450"/>
          <p14:tracePt t="280554" x="3495675" y="4625975"/>
          <p14:tracePt t="280571" x="3460750" y="4635500"/>
          <p14:tracePt t="280587" x="3424238" y="4643438"/>
          <p14:tracePt t="280604" x="3379788" y="4652963"/>
          <p14:tracePt t="280621" x="3335338" y="4652963"/>
          <p14:tracePt t="280637" x="3281363" y="4652963"/>
          <p14:tracePt t="280654" x="3227388" y="4652963"/>
          <p14:tracePt t="280671" x="3173413" y="4635500"/>
          <p14:tracePt t="280687" x="3128963" y="4625975"/>
          <p14:tracePt t="280704" x="3084513" y="4598988"/>
          <p14:tracePt t="280721" x="3038475" y="4581525"/>
          <p14:tracePt t="280737" x="3003550" y="4572000"/>
          <p14:tracePt t="280739" x="2994025" y="4562475"/>
          <p14:tracePt t="280754" x="2967038" y="4545013"/>
          <p14:tracePt t="280771" x="2940050" y="4527550"/>
          <p14:tracePt t="280787" x="2913063" y="4518025"/>
          <p14:tracePt t="280804" x="2878138" y="4500563"/>
          <p14:tracePt t="280821" x="2868613" y="4491038"/>
          <p14:tracePt t="280837" x="2859088" y="4483100"/>
          <p14:tracePt t="280854" x="2851150" y="4464050"/>
          <p14:tracePt t="280871" x="2851150" y="4456113"/>
          <p14:tracePt t="280887" x="2851150" y="4419600"/>
          <p14:tracePt t="280904" x="2851150" y="4402138"/>
          <p14:tracePt t="280921" x="2851150" y="4365625"/>
          <p14:tracePt t="280937" x="2868613" y="4348163"/>
          <p14:tracePt t="280954" x="2922588" y="4330700"/>
          <p14:tracePt t="280971" x="2949575" y="4321175"/>
          <p14:tracePt t="280987" x="2967038" y="4321175"/>
          <p14:tracePt t="281021" x="2984500" y="4311650"/>
          <p14:tracePt t="281037" x="3003550" y="4303713"/>
          <p14:tracePt t="281054" x="3021013" y="4303713"/>
          <p14:tracePt t="281071" x="3021013" y="4294188"/>
          <p14:tracePt t="281087" x="3030538" y="4294188"/>
          <p14:tracePt t="281104" x="3038475" y="4294188"/>
          <p14:tracePt t="281146" x="3048000" y="4294188"/>
          <p14:tracePt t="281418" x="3038475" y="4294188"/>
          <p14:tracePt t="281442" x="3030538" y="4294188"/>
          <p14:tracePt t="281466" x="3021013" y="4294188"/>
          <p14:tracePt t="281522" x="3011488" y="4294188"/>
          <p14:tracePt t="281578" x="3003550" y="4294188"/>
          <p14:tracePt t="281587" x="2994025" y="4294188"/>
          <p14:tracePt t="281627" x="2984500" y="4294188"/>
          <p14:tracePt t="281691" x="2984500" y="4303713"/>
          <p14:tracePt t="281810" x="2967038" y="4303713"/>
          <p14:tracePt t="281834" x="2959100" y="4294188"/>
          <p14:tracePt t="281851" x="2949575" y="4284663"/>
          <p14:tracePt t="281858" x="2949575" y="4276725"/>
          <p14:tracePt t="281874" x="2932113" y="4276725"/>
          <p14:tracePt t="281882" x="2932113" y="4267200"/>
          <p14:tracePt t="281890" x="2922588" y="4267200"/>
          <p14:tracePt t="281904" x="2913063" y="4257675"/>
          <p14:tracePt t="281921" x="2895600" y="4240213"/>
          <p14:tracePt t="281937" x="2878138" y="4230688"/>
          <p14:tracePt t="281954" x="2851150" y="4222750"/>
          <p14:tracePt t="281971" x="2824163" y="4203700"/>
          <p14:tracePt t="281988" x="2806700" y="4203700"/>
          <p14:tracePt t="282004" x="2787650" y="4195763"/>
          <p14:tracePt t="282021" x="2770188" y="4195763"/>
          <p14:tracePt t="282037" x="2752725" y="4186238"/>
          <p14:tracePt t="282054" x="2716213" y="4186238"/>
          <p14:tracePt t="282071" x="2679700" y="4178300"/>
          <p14:tracePt t="282088" x="2654300" y="4178300"/>
          <p14:tracePt t="282104" x="2627313" y="4178300"/>
          <p14:tracePt t="282121" x="2617788" y="4178300"/>
          <p14:tracePt t="282138" x="2600325" y="4178300"/>
          <p14:tracePt t="282154" x="2573338" y="4178300"/>
          <p14:tracePt t="282171" x="2536825" y="4178300"/>
          <p14:tracePt t="282188" x="2519363" y="4178300"/>
          <p14:tracePt t="282204" x="2492375" y="4178300"/>
          <p14:tracePt t="282221" x="2474913" y="4178300"/>
          <p14:tracePt t="282237" x="2465388" y="4178300"/>
          <p14:tracePt t="282254" x="2455863" y="4178300"/>
          <p14:tracePt t="282271" x="2447925" y="4178300"/>
          <p14:tracePt t="282288" x="2428875" y="4178300"/>
          <p14:tracePt t="282304" x="2420938" y="4186238"/>
          <p14:tracePt t="282321" x="2401888" y="4195763"/>
          <p14:tracePt t="282338" x="2384425" y="4203700"/>
          <p14:tracePt t="282354" x="2374900" y="4213225"/>
          <p14:tracePt t="282371" x="2374900" y="4222750"/>
          <p14:tracePt t="282388" x="2366963" y="4222750"/>
          <p14:tracePt t="282404" x="2357438" y="4230688"/>
          <p14:tracePt t="282421" x="2349500" y="4230688"/>
          <p14:tracePt t="282438" x="2349500" y="4240213"/>
          <p14:tracePt t="282454" x="2339975" y="4249738"/>
          <p14:tracePt t="282471" x="2339975" y="4257675"/>
          <p14:tracePt t="282488" x="2330450" y="4267200"/>
          <p14:tracePt t="282504" x="2330450" y="4276725"/>
          <p14:tracePt t="282539" x="2330450" y="4284663"/>
          <p14:tracePt t="282555" x="2322513" y="4294188"/>
          <p14:tracePt t="282586" x="2312988" y="4303713"/>
          <p14:tracePt t="283019" x="2312988" y="4311650"/>
          <p14:tracePt t="284202" x="2312988" y="4321175"/>
          <p14:tracePt t="284211" x="2303463" y="4321175"/>
          <p14:tracePt t="284235" x="2303463" y="4330700"/>
          <p14:tracePt t="284323" x="2312988" y="4330700"/>
          <p14:tracePt t="284331" x="2322513" y="4330700"/>
          <p14:tracePt t="284347" x="2330450" y="4330700"/>
          <p14:tracePt t="284619" x="2339975" y="4330700"/>
          <p14:tracePt t="284939" x="2339975" y="4338638"/>
          <p14:tracePt t="284954" x="2339975" y="4348163"/>
          <p14:tracePt t="284963" x="2339975" y="4356100"/>
          <p14:tracePt t="284971" x="2339975" y="4375150"/>
          <p14:tracePt t="284988" x="2349500" y="4392613"/>
          <p14:tracePt t="285005" x="2357438" y="4402138"/>
          <p14:tracePt t="285021" x="2366963" y="4419600"/>
          <p14:tracePt t="285038" x="2384425" y="4419600"/>
          <p14:tracePt t="285055" x="2393950" y="4419600"/>
          <p14:tracePt t="285071" x="2401888" y="4419600"/>
          <p14:tracePt t="285088" x="2411413" y="4419600"/>
          <p14:tracePt t="285105" x="2420938" y="4419600"/>
          <p14:tracePt t="285323" x="2420938" y="4410075"/>
          <p14:tracePt t="285339" x="2420938" y="4402138"/>
          <p14:tracePt t="285363" x="2420938" y="4392613"/>
          <p14:tracePt t="285395" x="2420938" y="4383088"/>
          <p14:tracePt t="285411" x="2420938" y="4375150"/>
          <p14:tracePt t="285427" x="2420938" y="4365625"/>
          <p14:tracePt t="285451" x="2411413" y="4356100"/>
          <p14:tracePt t="285459" x="2401888" y="4356100"/>
          <p14:tracePt t="285475" x="2401888" y="4348163"/>
          <p14:tracePt t="285507" x="2393950" y="4348163"/>
          <p14:tracePt t="285547" x="2384425" y="4348163"/>
          <p14:tracePt t="285555" x="2374900" y="4338638"/>
          <p14:tracePt t="285571" x="2366963" y="4330700"/>
          <p14:tracePt t="285587" x="2357438" y="4330700"/>
          <p14:tracePt t="285595" x="2349500" y="4330700"/>
          <p14:tracePt t="285605" x="2339975" y="4330700"/>
          <p14:tracePt t="285621" x="2330450" y="4330700"/>
          <p14:tracePt t="285643" x="2322513" y="4330700"/>
          <p14:tracePt t="285659" x="2312988" y="4330700"/>
          <p14:tracePt t="285683" x="2303463" y="4330700"/>
          <p14:tracePt t="285747" x="2295525" y="4330700"/>
          <p14:tracePt t="285819" x="2303463" y="4330700"/>
          <p14:tracePt t="285835" x="2312988" y="4330700"/>
          <p14:tracePt t="285843" x="2322513" y="4330700"/>
          <p14:tracePt t="285855" x="2330450" y="4330700"/>
          <p14:tracePt t="286235" x="2339975" y="4330700"/>
          <p14:tracePt t="286251" x="2357438" y="4330700"/>
          <p14:tracePt t="286267" x="2366963" y="4330700"/>
          <p14:tracePt t="286283" x="2374900" y="4330700"/>
          <p14:tracePt t="286291" x="2384425" y="4330700"/>
          <p14:tracePt t="286299" x="2393950" y="4330700"/>
          <p14:tracePt t="286307" x="2411413" y="4330700"/>
          <p14:tracePt t="286322" x="2420938" y="4330700"/>
          <p14:tracePt t="286339" x="2474913" y="4330700"/>
          <p14:tracePt t="286355" x="2519363" y="4330700"/>
          <p14:tracePt t="286371" x="2546350" y="4330700"/>
          <p14:tracePt t="286388" x="2563813" y="4330700"/>
          <p14:tracePt t="286405" x="2581275" y="4330700"/>
          <p14:tracePt t="286422" x="2627313" y="4330700"/>
          <p14:tracePt t="286438" x="2689225" y="4330700"/>
          <p14:tracePt t="286455" x="2787650" y="4311650"/>
          <p14:tracePt t="286472" x="2878138" y="4276725"/>
          <p14:tracePt t="286488" x="2949575" y="4249738"/>
          <p14:tracePt t="286505" x="2976563" y="4230688"/>
          <p14:tracePt t="286522" x="2994025" y="4222750"/>
          <p14:tracePt t="286539" x="3021013" y="4222750"/>
          <p14:tracePt t="286555" x="3048000" y="4222750"/>
          <p14:tracePt t="286572" x="3092450" y="4222750"/>
          <p14:tracePt t="286589" x="3136900" y="4230688"/>
          <p14:tracePt t="286605" x="3182938" y="4249738"/>
          <p14:tracePt t="286622" x="3227388" y="4257675"/>
          <p14:tracePt t="286638" x="3281363" y="4276725"/>
          <p14:tracePt t="286655" x="3316288" y="4284663"/>
          <p14:tracePt t="286672" x="3335338" y="4294188"/>
          <p14:tracePt t="286688" x="3343275" y="4294188"/>
          <p14:tracePt t="286705" x="3352800" y="4294188"/>
          <p14:tracePt t="286739" x="3370263" y="4321175"/>
          <p14:tracePt t="286755" x="3379788" y="4330700"/>
          <p14:tracePt t="286772" x="3379788" y="4348163"/>
          <p14:tracePt t="286788" x="3389313" y="4356100"/>
          <p14:tracePt t="286805" x="3389313" y="4365625"/>
          <p14:tracePt t="286822" x="3397250" y="4375150"/>
          <p14:tracePt t="286883" x="3406775" y="4375150"/>
          <p14:tracePt t="287107" x="3406775" y="4356100"/>
          <p14:tracePt t="287123" x="3406775" y="4348163"/>
          <p14:tracePt t="287147" x="3406775" y="4338638"/>
          <p14:tracePt t="287179" x="3406775" y="4330700"/>
          <p14:tracePt t="287251" x="3406775" y="4338638"/>
          <p14:tracePt t="287267" x="3406775" y="4348163"/>
          <p14:tracePt t="287275" x="3406775" y="4356100"/>
          <p14:tracePt t="287283" x="3406775" y="4365625"/>
          <p14:tracePt t="287299" x="3406775" y="4383088"/>
          <p14:tracePt t="287443" x="3397250" y="4392613"/>
          <p14:tracePt t="287483" x="3389313" y="4392613"/>
          <p14:tracePt t="287507" x="3379788" y="4383088"/>
          <p14:tracePt t="287539" x="3379788" y="4375150"/>
          <p14:tracePt t="287563" x="3370263" y="4375150"/>
          <p14:tracePt t="287627" x="3370263" y="4365625"/>
          <p14:tracePt t="287739" x="3370263" y="4356100"/>
          <p14:tracePt t="287987" x="3370263" y="4348163"/>
          <p14:tracePt t="288059" x="3370263" y="4338638"/>
          <p14:tracePt t="288091" x="3370263" y="4330700"/>
          <p14:tracePt t="288107" x="3370263" y="4321175"/>
          <p14:tracePt t="288123" x="3370263" y="4311650"/>
          <p14:tracePt t="288163" x="3370263" y="4303713"/>
          <p14:tracePt t="288211" x="3370263" y="4294188"/>
          <p14:tracePt t="288235" x="3362325" y="4294188"/>
          <p14:tracePt t="288259" x="3362325" y="4284663"/>
          <p14:tracePt t="288283" x="3352800" y="4276725"/>
          <p14:tracePt t="288299" x="3352800" y="4267200"/>
          <p14:tracePt t="288307" x="3335338" y="4267200"/>
          <p14:tracePt t="288315" x="3325813" y="4257675"/>
          <p14:tracePt t="288324" x="3316288" y="4249738"/>
          <p14:tracePt t="288339" x="3298825" y="4249738"/>
          <p14:tracePt t="288355" x="3281363" y="4249738"/>
          <p14:tracePt t="288372" x="3263900" y="4249738"/>
          <p14:tracePt t="288389" x="3244850" y="4249738"/>
          <p14:tracePt t="288405" x="3209925" y="4249738"/>
          <p14:tracePt t="288422" x="3200400" y="4249738"/>
          <p14:tracePt t="288439" x="3182938" y="4257675"/>
          <p14:tracePt t="288455" x="3173413" y="4267200"/>
          <p14:tracePt t="288472" x="3155950" y="4284663"/>
          <p14:tracePt t="288489" x="3146425" y="4294188"/>
          <p14:tracePt t="288505" x="3136900" y="4303713"/>
          <p14:tracePt t="288522" x="3128963" y="4311650"/>
          <p14:tracePt t="288595" x="3119438" y="4321175"/>
          <p14:tracePt t="289380" x="3111500" y="4321175"/>
          <p14:tracePt t="289387" x="3101975" y="4321175"/>
          <p14:tracePt t="289395" x="3084513" y="4311650"/>
          <p14:tracePt t="289411" x="3074988" y="4303713"/>
          <p14:tracePt t="289422" x="3065463" y="4303713"/>
          <p14:tracePt t="289439" x="3057525" y="4294188"/>
          <p14:tracePt t="289455" x="3048000" y="4284663"/>
          <p14:tracePt t="289611" x="3038475" y="4284663"/>
          <p14:tracePt t="289716" x="3030538" y="4284663"/>
          <p14:tracePt t="289748" x="3021013" y="4284663"/>
          <p14:tracePt t="289819" x="3011488" y="4284663"/>
          <p14:tracePt t="289939" x="3003550" y="4284663"/>
          <p14:tracePt t="290059" x="2994025" y="4284663"/>
          <p14:tracePt t="290076" x="2984500" y="4284663"/>
          <p14:tracePt t="290139" x="2976563" y="4284663"/>
          <p14:tracePt t="290155" x="2967038" y="4284663"/>
          <p14:tracePt t="290171" x="2959100" y="4284663"/>
          <p14:tracePt t="290179" x="2949575" y="4284663"/>
          <p14:tracePt t="290195" x="2940050" y="4284663"/>
          <p14:tracePt t="290205" x="2932113" y="4284663"/>
          <p14:tracePt t="290222" x="2922588" y="4284663"/>
          <p14:tracePt t="290239" x="2913063" y="4284663"/>
          <p14:tracePt t="290256" x="2905125" y="4284663"/>
          <p14:tracePt t="290272" x="2886075" y="4294188"/>
          <p14:tracePt t="290289" x="2859088" y="4294188"/>
          <p14:tracePt t="290306" x="2851150" y="4294188"/>
          <p14:tracePt t="290339" x="2832100" y="4294188"/>
          <p14:tracePt t="290372" x="2814638" y="4294188"/>
          <p14:tracePt t="290443" x="2806700" y="4294188"/>
          <p14:tracePt t="290459" x="2806700" y="4284663"/>
          <p14:tracePt t="290468" x="2797175" y="4284663"/>
          <p14:tracePt t="290483" x="2787650" y="4276725"/>
          <p14:tracePt t="290499" x="2779713" y="4276725"/>
          <p14:tracePt t="290516" x="2770188" y="4276725"/>
          <p14:tracePt t="290524" x="2770188" y="4267200"/>
          <p14:tracePt t="290539" x="2760663" y="4267200"/>
          <p14:tracePt t="290556" x="2752725" y="4267200"/>
          <p14:tracePt t="290572" x="2733675" y="4257675"/>
          <p14:tracePt t="290589" x="2716213" y="4257675"/>
          <p14:tracePt t="290606" x="2689225" y="4257675"/>
          <p14:tracePt t="290622" x="2671763" y="4257675"/>
          <p14:tracePt t="290639" x="2662238" y="4257675"/>
          <p14:tracePt t="290656" x="2654300" y="4257675"/>
          <p14:tracePt t="290672" x="2644775" y="4257675"/>
          <p14:tracePt t="290689" x="2635250" y="4257675"/>
          <p14:tracePt t="290731" x="2627313" y="4257675"/>
          <p14:tracePt t="290747" x="2617788" y="4257675"/>
          <p14:tracePt t="290756" x="2608263" y="4257675"/>
          <p14:tracePt t="290772" x="2600325" y="4257675"/>
          <p14:tracePt t="290789" x="2590800" y="4257675"/>
          <p14:tracePt t="290806" x="2581275" y="4257675"/>
          <p14:tracePt t="290822" x="2573338" y="4257675"/>
          <p14:tracePt t="290868" x="2563813" y="4257675"/>
          <p14:tracePt t="290915" x="2581275" y="4257675"/>
          <p14:tracePt t="290924" x="2617788" y="4257675"/>
          <p14:tracePt t="290932" x="2654300" y="4257675"/>
          <p14:tracePt t="290940" x="2679700" y="4249738"/>
          <p14:tracePt t="291244" x="2671763" y="4249738"/>
          <p14:tracePt t="291275" x="2662238" y="4249738"/>
          <p14:tracePt t="291292" x="2654300" y="4249738"/>
          <p14:tracePt t="291300" x="2644775" y="4249738"/>
          <p14:tracePt t="291316" x="2627313" y="4249738"/>
          <p14:tracePt t="291331" x="2617788" y="4249738"/>
          <p14:tracePt t="291348" x="2608263" y="4249738"/>
          <p14:tracePt t="291356" x="2600325" y="4249738"/>
          <p14:tracePt t="291373" x="2581275" y="4249738"/>
          <p14:tracePt t="291389" x="2563813" y="4249738"/>
          <p14:tracePt t="291406" x="2527300" y="4249738"/>
          <p14:tracePt t="291422" x="2509838" y="4249738"/>
          <p14:tracePt t="291439" x="2492375" y="4249738"/>
          <p14:tracePt t="291456" x="2482850" y="4249738"/>
          <p14:tracePt t="291489" x="2465388" y="4249738"/>
          <p14:tracePt t="291540" x="2455863" y="4249738"/>
          <p14:tracePt t="291644" x="2447925" y="4249738"/>
          <p14:tracePt t="291724" x="2428875" y="4257675"/>
          <p14:tracePt t="291756" x="2420938" y="4257675"/>
          <p14:tracePt t="291764" x="2420938" y="4267200"/>
          <p14:tracePt t="291772" x="2411413" y="4267200"/>
          <p14:tracePt t="291789" x="2401888" y="4267200"/>
          <p14:tracePt t="291806" x="2401888" y="4276725"/>
          <p14:tracePt t="291823" x="2393950" y="4276725"/>
          <p14:tracePt t="291860" x="2384425" y="4284663"/>
          <p14:tracePt t="291876" x="2374900" y="4294188"/>
          <p14:tracePt t="291900" x="2366963" y="4303713"/>
          <p14:tracePt t="291924" x="2357438" y="4311650"/>
          <p14:tracePt t="294164" x="2374900" y="4311650"/>
          <p14:tracePt t="294172" x="2393950" y="4311650"/>
          <p14:tracePt t="294180" x="2420938" y="4311650"/>
          <p14:tracePt t="294190" x="2465388" y="4311650"/>
          <p14:tracePt t="294206" x="2608263" y="4294188"/>
          <p14:tracePt t="294223" x="2851150" y="4249738"/>
          <p14:tracePt t="294240" x="3182938" y="4159250"/>
          <p14:tracePt t="294256" x="3667125" y="4033838"/>
          <p14:tracePt t="294273" x="4294188" y="3881438"/>
          <p14:tracePt t="294290" x="4894263" y="3756025"/>
          <p14:tracePt t="294307" x="5422900" y="3603625"/>
          <p14:tracePt t="294324" x="6159500" y="3406775"/>
          <p14:tracePt t="294340" x="6642100" y="3263900"/>
          <p14:tracePt t="294356" x="7000875" y="3119438"/>
          <p14:tracePt t="294373" x="7278688" y="2994025"/>
          <p14:tracePt t="294390" x="7458075" y="2895600"/>
          <p14:tracePt t="294406" x="7556500" y="2824163"/>
          <p14:tracePt t="294423" x="7620000" y="2770188"/>
          <p14:tracePt t="294440" x="7673975" y="2716213"/>
          <p14:tracePt t="294457" x="7745413" y="2644775"/>
          <p14:tracePt t="294473" x="7808913" y="2563813"/>
          <p14:tracePt t="294490" x="7880350" y="2492375"/>
          <p14:tracePt t="294506" x="7951788" y="2411413"/>
          <p14:tracePt t="294524" x="8067675" y="2286000"/>
          <p14:tracePt t="294540" x="8121650" y="2205038"/>
          <p14:tracePt t="294556" x="8140700" y="2170113"/>
          <p14:tracePt t="294573" x="8166100" y="2124075"/>
          <p14:tracePt t="294590" x="8193088" y="2052638"/>
          <p14:tracePt t="294606" x="8256588" y="1936750"/>
          <p14:tracePt t="294623" x="8318500" y="1819275"/>
          <p14:tracePt t="294640" x="8345488" y="1730375"/>
          <p14:tracePt t="294656" x="8345488" y="1685925"/>
          <p14:tracePt t="294673" x="8345488" y="1666875"/>
          <p14:tracePt t="294690" x="8345488" y="1649413"/>
          <p14:tracePt t="294723" x="8337550" y="1622425"/>
          <p14:tracePt t="294740" x="8318500" y="1622425"/>
          <p14:tracePt t="294757" x="8293100" y="1622425"/>
          <p14:tracePt t="294773" x="8229600" y="1666875"/>
          <p14:tracePt t="294790" x="8175625" y="1757363"/>
          <p14:tracePt t="294806" x="8148638" y="1828800"/>
          <p14:tracePt t="294823" x="8140700" y="1828800"/>
          <p14:tracePt t="294868" x="8140700" y="1819275"/>
          <p14:tracePt t="294876" x="8158163" y="1774825"/>
          <p14:tracePt t="294890" x="8175625" y="1747838"/>
          <p14:tracePt t="294907" x="8202613" y="1676400"/>
          <p14:tracePt t="294923" x="8220075" y="1631950"/>
          <p14:tracePt t="294940" x="8220075" y="1604963"/>
          <p14:tracePt t="294956" x="8220075" y="1595438"/>
          <p14:tracePt t="294990" x="8193088" y="1604963"/>
          <p14:tracePt t="295006" x="8158163" y="1666875"/>
          <p14:tracePt t="295023" x="8131175" y="1739900"/>
          <p14:tracePt t="295040" x="8121650" y="1774825"/>
          <p14:tracePt t="295057" x="8104188" y="1792288"/>
          <p14:tracePt t="295073" x="8104188" y="1801813"/>
          <p14:tracePt t="295090" x="8104188" y="1811338"/>
          <p14:tracePt t="295140" x="8104188" y="1819275"/>
          <p14:tracePt t="295156" x="8113713" y="1819275"/>
          <p14:tracePt t="295172" x="8121650" y="1811338"/>
          <p14:tracePt t="295252" x="8113713" y="1819275"/>
          <p14:tracePt t="295260" x="8104188" y="1828800"/>
          <p14:tracePt t="295268" x="8086725" y="1838325"/>
          <p14:tracePt t="295276" x="8086725" y="1846263"/>
          <p14:tracePt t="295290" x="8077200" y="1855788"/>
          <p14:tracePt t="295325" x="8067675" y="1855788"/>
          <p14:tracePt t="295372" x="8059738" y="1855788"/>
          <p14:tracePt t="295380" x="8040688" y="1855788"/>
          <p14:tracePt t="295390" x="8013700" y="1855788"/>
          <p14:tracePt t="295407" x="7961313" y="1865313"/>
          <p14:tracePt t="295423" x="7861300" y="1892300"/>
          <p14:tracePt t="295440" x="7691438" y="1936750"/>
          <p14:tracePt t="295457" x="7494588" y="1998663"/>
          <p14:tracePt t="295473" x="7243763" y="2070100"/>
          <p14:tracePt t="295490" x="6911975" y="2178050"/>
          <p14:tracePt t="295507" x="6553200" y="2322513"/>
          <p14:tracePt t="295524" x="5961063" y="2573338"/>
          <p14:tracePt t="295540" x="5540375" y="2797175"/>
          <p14:tracePt t="295557" x="5164138" y="3021013"/>
          <p14:tracePt t="295573" x="4859338" y="3227388"/>
          <p14:tracePt t="295591" x="4660900" y="3362325"/>
          <p14:tracePt t="295607" x="4483100" y="3478213"/>
          <p14:tracePt t="295623" x="4303713" y="3594100"/>
          <p14:tracePt t="295640" x="4151313" y="3694113"/>
          <p14:tracePt t="295657" x="4025900" y="3783013"/>
          <p14:tracePt t="295673" x="3925888" y="3873500"/>
          <p14:tracePt t="295690" x="3792538" y="3989388"/>
          <p14:tracePt t="295707" x="3694113" y="4070350"/>
          <p14:tracePt t="295724" x="3559175" y="4195763"/>
          <p14:tracePt t="295740" x="3487738" y="4257675"/>
          <p14:tracePt t="295757" x="3441700" y="4311650"/>
          <p14:tracePt t="295773" x="3406775" y="4365625"/>
          <p14:tracePt t="295790" x="3389313" y="4392613"/>
          <p14:tracePt t="295807" x="3379788" y="4410075"/>
          <p14:tracePt t="295823" x="3379788" y="4419600"/>
          <p14:tracePt t="295857" x="3370263" y="4437063"/>
          <p14:tracePt t="295873" x="3370263" y="4456113"/>
          <p14:tracePt t="295890" x="3362325" y="4473575"/>
          <p14:tracePt t="295907" x="3352800" y="4491038"/>
          <p14:tracePt t="295923" x="3352800" y="4508500"/>
          <p14:tracePt t="295940" x="3352800" y="4535488"/>
          <p14:tracePt t="295957" x="3352800" y="4545013"/>
          <p14:tracePt t="295990" x="3352800" y="4562475"/>
          <p14:tracePt t="296052" x="3352800" y="4572000"/>
          <p14:tracePt t="296068" x="3352800" y="4581525"/>
          <p14:tracePt t="296076" x="3343275" y="4598988"/>
          <p14:tracePt t="296092" x="3335338" y="4608513"/>
          <p14:tracePt t="296100" x="3325813" y="4608513"/>
          <p14:tracePt t="296116" x="3308350" y="4616450"/>
          <p14:tracePt t="296124" x="3289300" y="4616450"/>
          <p14:tracePt t="296140" x="3263900" y="4616450"/>
          <p14:tracePt t="296157" x="3227388" y="4625975"/>
          <p14:tracePt t="296348" x="3244850" y="4625975"/>
          <p14:tracePt t="296356" x="3254375" y="4635500"/>
          <p14:tracePt t="296364" x="3263900" y="4635500"/>
          <p14:tracePt t="296373" x="3281363" y="4635500"/>
          <p14:tracePt t="296390" x="3316288" y="4652963"/>
          <p14:tracePt t="296407" x="3362325" y="4670425"/>
          <p14:tracePt t="296508" x="3352800" y="4670425"/>
          <p14:tracePt t="296516" x="3335338" y="4670425"/>
          <p14:tracePt t="296524" x="3308350" y="4670425"/>
          <p14:tracePt t="296540" x="3263900" y="4670425"/>
          <p14:tracePt t="296557" x="3244850" y="4670425"/>
          <p14:tracePt t="296574" x="3244850" y="4660900"/>
          <p14:tracePt t="296607" x="3236913" y="4660900"/>
          <p14:tracePt t="296636" x="3244850" y="4660900"/>
          <p14:tracePt t="296644" x="3271838" y="4660900"/>
          <p14:tracePt t="296657" x="3281363" y="4660900"/>
          <p14:tracePt t="296674" x="3335338" y="4660900"/>
          <p14:tracePt t="296690" x="3362325" y="4660900"/>
          <p14:tracePt t="297132" x="3370263" y="4660900"/>
          <p14:tracePt t="297164" x="3379788" y="4660900"/>
          <p14:tracePt t="297212" x="3379788" y="4670425"/>
          <p14:tracePt t="297220" x="3389313" y="4670425"/>
          <p14:tracePt t="297228" x="3397250" y="4670425"/>
          <p14:tracePt t="297240" x="3406775" y="4670425"/>
          <p14:tracePt t="297300" x="3416300" y="4670425"/>
          <p14:tracePt t="297388" x="3406775" y="4670425"/>
          <p14:tracePt t="297396" x="3379788" y="4670425"/>
          <p14:tracePt t="297407" x="3362325" y="4670425"/>
          <p14:tracePt t="297423" x="3335338" y="4679950"/>
          <p14:tracePt t="297440" x="3316288" y="4679950"/>
          <p14:tracePt t="297457" x="3308350" y="4679950"/>
          <p14:tracePt t="297490" x="3298825" y="4679950"/>
          <p14:tracePt t="297507" x="3281363" y="4679950"/>
          <p14:tracePt t="297524" x="3271838" y="4679950"/>
          <p14:tracePt t="297620" x="3298825" y="4679950"/>
          <p14:tracePt t="297628" x="3325813" y="4679950"/>
          <p14:tracePt t="297636" x="3352800" y="4679950"/>
          <p14:tracePt t="297644" x="3370263" y="4679950"/>
          <p14:tracePt t="297657" x="3397250" y="4679950"/>
          <p14:tracePt t="297674" x="3424238" y="4670425"/>
          <p14:tracePt t="297690" x="3433763" y="4670425"/>
          <p14:tracePt t="297756" x="3416300" y="4670425"/>
          <p14:tracePt t="297764" x="3397250" y="4670425"/>
          <p14:tracePt t="297774" x="3370263" y="4670425"/>
          <p14:tracePt t="297790" x="3325813" y="4670425"/>
          <p14:tracePt t="297807" x="3308350" y="4670425"/>
          <p14:tracePt t="297876" x="3325813" y="4670425"/>
          <p14:tracePt t="297884" x="3352800" y="4670425"/>
          <p14:tracePt t="297893" x="3397250" y="4670425"/>
          <p14:tracePt t="297907" x="3424238" y="4670425"/>
          <p14:tracePt t="297924" x="3460750" y="4670425"/>
          <p14:tracePt t="297972" x="3424238" y="4670425"/>
          <p14:tracePt t="297980" x="3406775" y="4670425"/>
          <p14:tracePt t="297990" x="3370263" y="4670425"/>
          <p14:tracePt t="298007" x="3335338" y="4670425"/>
          <p14:tracePt t="298053" x="3325813" y="4660900"/>
          <p14:tracePt t="298060" x="3335338" y="4660900"/>
          <p14:tracePt t="298074" x="3352800" y="4660900"/>
          <p14:tracePt t="298090" x="3370263" y="4652963"/>
          <p14:tracePt t="298107" x="3379788" y="4652963"/>
          <p14:tracePt t="298140" x="3379788" y="4643438"/>
          <p14:tracePt t="298172" x="3370263" y="4643438"/>
          <p14:tracePt t="298260" x="3362325" y="4643438"/>
          <p14:tracePt t="298420" x="3352800" y="4643438"/>
          <p14:tracePt t="298444" x="3343275" y="4643438"/>
          <p14:tracePt t="299156" x="3343275" y="4635500"/>
          <p14:tracePt t="299269" x="3335338" y="4635500"/>
          <p14:tracePt t="299285" x="3325813" y="4625975"/>
          <p14:tracePt t="299300" x="3325813" y="4616450"/>
          <p14:tracePt t="299332" x="3316288" y="4616450"/>
          <p14:tracePt t="299413" x="3308350" y="4616450"/>
          <p14:tracePt t="299461" x="3298825" y="4608513"/>
          <p14:tracePt t="300133" x="3298825" y="4616450"/>
          <p14:tracePt t="300149" x="3308350" y="4616450"/>
          <p14:tracePt t="300157" x="3308350" y="4625975"/>
          <p14:tracePt t="300212" x="3325813" y="4625975"/>
          <p14:tracePt t="300221" x="3325813" y="4635500"/>
          <p14:tracePt t="300236" x="3335338" y="4635500"/>
          <p14:tracePt t="300245" x="3335338" y="4643438"/>
          <p14:tracePt t="300258" x="3343275" y="4643438"/>
          <p14:tracePt t="300274" x="3343275" y="4652963"/>
          <p14:tracePt t="300291" x="3352800" y="4660900"/>
          <p14:tracePt t="300308" x="3362325" y="4660900"/>
          <p14:tracePt t="300324" x="3370263" y="4660900"/>
          <p14:tracePt t="300341" x="3379788" y="4660900"/>
          <p14:tracePt t="300357" x="3397250" y="4670425"/>
          <p14:tracePt t="300374" x="3416300" y="4687888"/>
          <p14:tracePt t="300391" x="3424238" y="4697413"/>
          <p14:tracePt t="300407" x="3433763" y="4706938"/>
          <p14:tracePt t="300424" x="3441700" y="4714875"/>
          <p14:tracePt t="300441" x="3451225" y="4714875"/>
          <p14:tracePt t="300458" x="3460750" y="4724400"/>
          <p14:tracePt t="300474" x="3468688" y="4724400"/>
          <p14:tracePt t="300491" x="3478213" y="4733925"/>
          <p14:tracePt t="300524" x="3487738" y="4751388"/>
          <p14:tracePt t="300541" x="3487738" y="4760913"/>
          <p14:tracePt t="300557" x="3487738" y="4768850"/>
          <p14:tracePt t="300574" x="3487738" y="4778375"/>
          <p14:tracePt t="300591" x="3487738" y="4795838"/>
          <p14:tracePt t="300607" x="3487738" y="4805363"/>
          <p14:tracePt t="300624" x="3487738" y="4822825"/>
          <p14:tracePt t="300641" x="3487738" y="4832350"/>
          <p14:tracePt t="300658" x="3487738" y="4840288"/>
          <p14:tracePt t="300674" x="3487738" y="4849813"/>
          <p14:tracePt t="300691" x="3487738" y="4859338"/>
          <p14:tracePt t="300708" x="3487738" y="4867275"/>
          <p14:tracePt t="300724" x="3487738" y="4886325"/>
          <p14:tracePt t="300741" x="3478213" y="4903788"/>
          <p14:tracePt t="300758" x="3468688" y="4930775"/>
          <p14:tracePt t="300774" x="3460750" y="4948238"/>
          <p14:tracePt t="300791" x="3451225" y="4965700"/>
          <p14:tracePt t="300824" x="3451225" y="4984750"/>
          <p14:tracePt t="300845" x="3451225" y="4992688"/>
          <p14:tracePt t="300858" x="3451225" y="5002213"/>
          <p14:tracePt t="300874" x="3441700" y="5011738"/>
          <p14:tracePt t="300891" x="3433763" y="5029200"/>
          <p14:tracePt t="300908" x="3433763" y="5038725"/>
          <p14:tracePt t="300924" x="3433763" y="5056188"/>
          <p14:tracePt t="301373" x="3424238" y="5065713"/>
          <p14:tracePt t="301413" x="3416300" y="5065713"/>
          <p14:tracePt t="302101" x="3416300" y="5056188"/>
          <p14:tracePt t="302125" x="3416300" y="5046663"/>
          <p14:tracePt t="302165" x="3424238" y="5038725"/>
          <p14:tracePt t="302541" x="3424238" y="5029200"/>
          <p14:tracePt t="302893" x="3424238" y="5019675"/>
          <p14:tracePt t="302901" x="3424238" y="5011738"/>
          <p14:tracePt t="302909" x="3424238" y="5002213"/>
          <p14:tracePt t="302925" x="3424238" y="4957763"/>
          <p14:tracePt t="302941" x="3424238" y="4903788"/>
          <p14:tracePt t="302958" x="3406775" y="4849813"/>
          <p14:tracePt t="302974" x="3397250" y="4813300"/>
          <p14:tracePt t="302991" x="3379788" y="4741863"/>
          <p14:tracePt t="303008" x="3362325" y="4660900"/>
          <p14:tracePt t="303025" x="3325813" y="4572000"/>
          <p14:tracePt t="303041" x="3271838" y="4491038"/>
          <p14:tracePt t="303058" x="3236913" y="4429125"/>
          <p14:tracePt t="303075" x="3209925" y="4375150"/>
          <p14:tracePt t="303091" x="3200400" y="4338638"/>
          <p14:tracePt t="303108" x="3200400" y="4311650"/>
          <p14:tracePt t="303125" x="3190875" y="4276725"/>
          <p14:tracePt t="303141" x="3173413" y="4230688"/>
          <p14:tracePt t="303158" x="3136900" y="4195763"/>
          <p14:tracePt t="303174" x="3119438" y="4178300"/>
          <p14:tracePt t="303191" x="3074988" y="4151313"/>
          <p14:tracePt t="303208" x="3021013" y="4132263"/>
          <p14:tracePt t="303225" x="2949575" y="4114800"/>
          <p14:tracePt t="303241" x="2868613" y="4105275"/>
          <p14:tracePt t="303258" x="2797175" y="4105275"/>
          <p14:tracePt t="303275" x="2733675" y="4114800"/>
          <p14:tracePt t="303291" x="2706688" y="4124325"/>
          <p14:tracePt t="303325" x="2698750" y="4124325"/>
          <p14:tracePt t="303341" x="2698750" y="4132263"/>
          <p14:tracePt t="303358" x="2689225" y="4132263"/>
          <p14:tracePt t="303375" x="2689225" y="4151313"/>
          <p14:tracePt t="303391" x="2706688" y="4159250"/>
          <p14:tracePt t="303408" x="2752725" y="4168775"/>
          <p14:tracePt t="303425" x="2814638" y="4178300"/>
          <p14:tracePt t="303441" x="2868613" y="4186238"/>
          <p14:tracePt t="303458" x="2905125" y="4195763"/>
          <p14:tracePt t="303475" x="2913063" y="4195763"/>
          <p14:tracePt t="303565" x="2913063" y="4203700"/>
          <p14:tracePt t="303573" x="2905125" y="4203700"/>
          <p14:tracePt t="303581" x="2886075" y="4203700"/>
          <p14:tracePt t="303591" x="2859088" y="4213225"/>
          <p14:tracePt t="303608" x="2841625" y="4222750"/>
          <p14:tracePt t="303693" x="2851150" y="4222750"/>
          <p14:tracePt t="303701" x="2895600" y="4222750"/>
          <p14:tracePt t="303709" x="2932113" y="4222750"/>
          <p14:tracePt t="303725" x="3011488" y="4222750"/>
          <p14:tracePt t="303741" x="3074988" y="4230688"/>
          <p14:tracePt t="303758" x="3084513" y="4230688"/>
          <p14:tracePt t="303781" x="3084513" y="4240213"/>
          <p14:tracePt t="303797" x="3084513" y="4257675"/>
          <p14:tracePt t="303808" x="3048000" y="4257675"/>
          <p14:tracePt t="303825" x="2976563" y="4284663"/>
          <p14:tracePt t="303841" x="2922588" y="4284663"/>
          <p14:tracePt t="303858" x="2913063" y="4294188"/>
          <p14:tracePt t="303957" x="2949575" y="4294188"/>
          <p14:tracePt t="303965" x="2976563" y="4294188"/>
          <p14:tracePt t="303975" x="3003550" y="4294188"/>
          <p14:tracePt t="303991" x="3048000" y="4294188"/>
          <p14:tracePt t="304008" x="3057525" y="4294188"/>
          <p14:tracePt t="304045" x="3030538" y="4294188"/>
          <p14:tracePt t="304058" x="2984500" y="4294188"/>
          <p14:tracePt t="304075" x="2905125" y="4294188"/>
          <p14:tracePt t="304092" x="2859088" y="4294188"/>
          <p14:tracePt t="304108" x="2851150" y="4294188"/>
          <p14:tracePt t="304141" x="2841625" y="4294188"/>
          <p14:tracePt t="304165" x="2851150" y="4294188"/>
          <p14:tracePt t="304175" x="2859088" y="4294188"/>
          <p14:tracePt t="304191" x="2878138" y="4294188"/>
          <p14:tracePt t="304208" x="2895600" y="4294188"/>
          <p14:tracePt t="304277" x="2895600" y="4284663"/>
          <p14:tracePt t="305029" x="2895600" y="4276725"/>
          <p14:tracePt t="305037" x="2905125" y="4276725"/>
          <p14:tracePt t="305053" x="2922588" y="4276725"/>
          <p14:tracePt t="305069" x="2932113" y="4276725"/>
          <p14:tracePt t="305078" x="2949575" y="4276725"/>
          <p14:tracePt t="305092" x="2959100" y="4276725"/>
          <p14:tracePt t="305109" x="2994025" y="4276725"/>
          <p14:tracePt t="305125" x="3057525" y="4276725"/>
          <p14:tracePt t="305142" x="3084513" y="4276725"/>
          <p14:tracePt t="305158" x="3119438" y="4276725"/>
          <p14:tracePt t="305175" x="3163888" y="4276725"/>
          <p14:tracePt t="305192" x="3236913" y="4276725"/>
          <p14:tracePt t="305208" x="3289300" y="4257675"/>
          <p14:tracePt t="305225" x="3352800" y="4257675"/>
          <p14:tracePt t="305242" x="3406775" y="4257675"/>
          <p14:tracePt t="305258" x="3441700" y="4257675"/>
          <p14:tracePt t="305275" x="3468688" y="4257675"/>
          <p14:tracePt t="305292" x="3495675" y="4257675"/>
          <p14:tracePt t="305309" x="3559175" y="4267200"/>
          <p14:tracePt t="305325" x="3648075" y="4267200"/>
          <p14:tracePt t="305342" x="3738563" y="4276725"/>
          <p14:tracePt t="305358" x="3819525" y="4276725"/>
          <p14:tracePt t="305375" x="3881438" y="4276725"/>
          <p14:tracePt t="305392" x="3935413" y="4276725"/>
          <p14:tracePt t="305408" x="3971925" y="4284663"/>
          <p14:tracePt t="305425" x="4006850" y="4284663"/>
          <p14:tracePt t="305442" x="4060825" y="4284663"/>
          <p14:tracePt t="305458" x="4114800" y="4284663"/>
          <p14:tracePt t="305475" x="4178300" y="4284663"/>
          <p14:tracePt t="305492" x="4230688" y="4284663"/>
          <p14:tracePt t="305509" x="4284663" y="4284663"/>
          <p14:tracePt t="305525" x="4294188" y="4284663"/>
          <p14:tracePt t="305542" x="4311650" y="4284663"/>
          <p14:tracePt t="305559" x="4321175" y="4294188"/>
          <p14:tracePt t="305575" x="4348163" y="4294188"/>
          <p14:tracePt t="305592" x="4383088" y="4294188"/>
          <p14:tracePt t="305608" x="4419600" y="4294188"/>
          <p14:tracePt t="305625" x="4446588" y="4294188"/>
          <p14:tracePt t="305642" x="4464050" y="4294188"/>
          <p14:tracePt t="305658" x="4473575" y="4294188"/>
          <p14:tracePt t="305821" x="4483100" y="4294188"/>
          <p14:tracePt t="305829" x="4483100" y="4276725"/>
          <p14:tracePt t="305837" x="4473575" y="4267200"/>
          <p14:tracePt t="305845" x="4446588" y="4249738"/>
          <p14:tracePt t="305858" x="4419600" y="4240213"/>
          <p14:tracePt t="305875" x="4303713" y="4203700"/>
          <p14:tracePt t="305892" x="4124325" y="4186238"/>
          <p14:tracePt t="305909" x="3746500" y="4132263"/>
          <p14:tracePt t="305925" x="3522663" y="4132263"/>
          <p14:tracePt t="305942" x="3335338" y="4132263"/>
          <p14:tracePt t="305958" x="3190875" y="4132263"/>
          <p14:tracePt t="305975" x="3128963" y="4132263"/>
          <p14:tracePt t="305992" x="3084513" y="4132263"/>
          <p14:tracePt t="306008" x="3057525" y="4132263"/>
          <p14:tracePt t="306025" x="3030538" y="4132263"/>
          <p14:tracePt t="306042" x="2976563" y="4132263"/>
          <p14:tracePt t="306059" x="2913063" y="4132263"/>
          <p14:tracePt t="306075" x="2851150" y="4132263"/>
          <p14:tracePt t="306092" x="2797175" y="4132263"/>
          <p14:tracePt t="306109" x="2716213" y="4132263"/>
          <p14:tracePt t="306126" x="2671763" y="4141788"/>
          <p14:tracePt t="306142" x="2608263" y="4151313"/>
          <p14:tracePt t="306159" x="2554288" y="4178300"/>
          <p14:tracePt t="306175" x="2509838" y="4195763"/>
          <p14:tracePt t="306192" x="2482850" y="4203700"/>
          <p14:tracePt t="306208" x="2465388" y="4213225"/>
          <p14:tracePt t="306225" x="2428875" y="4230688"/>
          <p14:tracePt t="306242" x="2411413" y="4240213"/>
          <p14:tracePt t="306259" x="2393950" y="4249738"/>
          <p14:tracePt t="306275" x="2384425" y="4249738"/>
          <p14:tracePt t="306292" x="2366963" y="4257675"/>
          <p14:tracePt t="306309" x="2330450" y="4267200"/>
          <p14:tracePt t="306325" x="2303463" y="4267200"/>
          <p14:tracePt t="306342" x="2286000" y="4267200"/>
          <p14:tracePt t="306359" x="2268538" y="4267200"/>
          <p14:tracePt t="306375" x="2259013" y="4267200"/>
          <p14:tracePt t="306392" x="2241550" y="4267200"/>
          <p14:tracePt t="306408" x="2232025" y="4267200"/>
          <p14:tracePt t="306425" x="2205038" y="4267200"/>
          <p14:tracePt t="306442" x="2178050" y="4257675"/>
          <p14:tracePt t="306458" x="2124075" y="4240213"/>
          <p14:tracePt t="306475" x="2089150" y="4222750"/>
          <p14:tracePt t="306492" x="2079625" y="4213225"/>
          <p14:tracePt t="306509" x="2062163" y="4203700"/>
          <p14:tracePt t="306525" x="2062163" y="4195763"/>
          <p14:tracePt t="306542" x="2062163" y="4186238"/>
          <p14:tracePt t="306559" x="2062163" y="4168775"/>
          <p14:tracePt t="306575" x="2062163" y="4151313"/>
          <p14:tracePt t="306592" x="2062163" y="4141788"/>
          <p14:tracePt t="306609" x="2062163" y="4132263"/>
          <p14:tracePt t="306625" x="2062163" y="4114800"/>
          <p14:tracePt t="306642" x="2062163" y="4105275"/>
          <p14:tracePt t="306675" x="2079625" y="4087813"/>
          <p14:tracePt t="306692" x="2116138" y="4070350"/>
          <p14:tracePt t="306709" x="2187575" y="4033838"/>
          <p14:tracePt t="306725" x="2222500" y="4016375"/>
          <p14:tracePt t="306742" x="2259013" y="4006850"/>
          <p14:tracePt t="306759" x="2276475" y="3998913"/>
          <p14:tracePt t="306775" x="2286000" y="3998913"/>
          <p14:tracePt t="306792" x="2295525" y="3998913"/>
          <p14:tracePt t="306809" x="2312988" y="3998913"/>
          <p14:tracePt t="306825" x="2322513" y="4016375"/>
          <p14:tracePt t="306842" x="2330450" y="4060825"/>
          <p14:tracePt t="306859" x="2330450" y="4105275"/>
          <p14:tracePt t="306875" x="2330450" y="4141788"/>
          <p14:tracePt t="306892" x="2330450" y="4186238"/>
          <p14:tracePt t="306909" x="2295525" y="4230688"/>
          <p14:tracePt t="306925" x="2259013" y="4249738"/>
          <p14:tracePt t="306942" x="2205038" y="4249738"/>
          <p14:tracePt t="306959" x="2143125" y="4249738"/>
          <p14:tracePt t="306975" x="2079625" y="4249738"/>
          <p14:tracePt t="306992" x="2025650" y="4230688"/>
          <p14:tracePt t="307009" x="1990725" y="4230688"/>
          <p14:tracePt t="307025" x="1971675" y="4230688"/>
          <p14:tracePt t="307059" x="1971675" y="4222750"/>
          <p14:tracePt t="307075" x="1971675" y="4203700"/>
          <p14:tracePt t="307092" x="1971675" y="4168775"/>
          <p14:tracePt t="307109" x="1981200" y="4105275"/>
          <p14:tracePt t="307125" x="2008188" y="4060825"/>
          <p14:tracePt t="307142" x="2025650" y="4033838"/>
          <p14:tracePt t="307159" x="2035175" y="4025900"/>
          <p14:tracePt t="307175" x="2062163" y="4016375"/>
          <p14:tracePt t="307192" x="2079625" y="4016375"/>
          <p14:tracePt t="307209" x="2116138" y="4006850"/>
          <p14:tracePt t="307225" x="2133600" y="4006850"/>
          <p14:tracePt t="307242" x="2143125" y="4006850"/>
          <p14:tracePt t="307259" x="2160588" y="4006850"/>
          <p14:tracePt t="307275" x="2178050" y="4025900"/>
          <p14:tracePt t="307292" x="2197100" y="4043363"/>
          <p14:tracePt t="307309" x="2197100" y="4105275"/>
          <p14:tracePt t="307325" x="2197100" y="4159250"/>
          <p14:tracePt t="307342" x="2160588" y="4203700"/>
          <p14:tracePt t="307359" x="2133600" y="4213225"/>
          <p14:tracePt t="307376" x="2124075" y="4213225"/>
          <p14:tracePt t="307392" x="2116138" y="4213225"/>
          <p14:tracePt t="307409" x="2097088" y="4213225"/>
          <p14:tracePt t="307425" x="2097088" y="4195763"/>
          <p14:tracePt t="307442" x="2097088" y="4168775"/>
          <p14:tracePt t="307459" x="2097088" y="4132263"/>
          <p14:tracePt t="307475" x="2124075" y="4097338"/>
          <p14:tracePt t="307492" x="2170113" y="4051300"/>
          <p14:tracePt t="307509" x="2268538" y="4025900"/>
          <p14:tracePt t="307525" x="2312988" y="4025900"/>
          <p14:tracePt t="307542" x="2322513" y="4025900"/>
          <p14:tracePt t="307559" x="2322513" y="4060825"/>
          <p14:tracePt t="307575" x="2268538" y="4124325"/>
          <p14:tracePt t="307592" x="2205038" y="4168775"/>
          <p14:tracePt t="307609" x="2170113" y="4186238"/>
          <p14:tracePt t="307661" x="2170113" y="4178300"/>
          <p14:tracePt t="307669" x="2170113" y="4159250"/>
          <p14:tracePt t="307678" x="2170113" y="4141788"/>
          <p14:tracePt t="307692" x="2178050" y="4132263"/>
          <p14:tracePt t="307709" x="2187575" y="4114800"/>
          <p14:tracePt t="307726" x="2197100" y="4105275"/>
          <p14:tracePt t="307813" x="2197100" y="4114800"/>
          <p14:tracePt t="308365" x="2187575" y="4114800"/>
          <p14:tracePt t="308390" x="2187575" y="4124325"/>
          <p14:tracePt t="309605" x="2187575" y="4132263"/>
          <p14:tracePt t="309621" x="2187575" y="4141788"/>
          <p14:tracePt t="309638" x="2187575" y="4151313"/>
          <p14:tracePt t="309678" x="2197100" y="4151313"/>
          <p14:tracePt t="309741" x="2205038" y="4151313"/>
          <p14:tracePt t="309870" x="2214563" y="4151313"/>
          <p14:tracePt t="309886" x="2222500" y="4151313"/>
          <p14:tracePt t="309894" x="2232025" y="4159250"/>
          <p14:tracePt t="309902" x="2241550" y="4159250"/>
          <p14:tracePt t="309910" x="2241550" y="4168775"/>
          <p14:tracePt t="309926" x="2249488" y="4178300"/>
          <p14:tracePt t="309943" x="2268538" y="4186238"/>
          <p14:tracePt t="309959" x="2276475" y="4203700"/>
          <p14:tracePt t="309976" x="2286000" y="4222750"/>
          <p14:tracePt t="309992" x="2295525" y="4230688"/>
          <p14:tracePt t="310030" x="2295525" y="4240213"/>
          <p14:tracePt t="310070" x="2295525" y="4257675"/>
          <p14:tracePt t="310094" x="2295525" y="4267200"/>
          <p14:tracePt t="310134" x="2295525" y="4276725"/>
          <p14:tracePt t="310198" x="2303463" y="4276725"/>
          <p14:tracePt t="310206" x="2303463" y="4284663"/>
          <p14:tracePt t="310214" x="2312988" y="4294188"/>
          <p14:tracePt t="310226" x="2312988" y="4303713"/>
          <p14:tracePt t="310243" x="2322513" y="4321175"/>
          <p14:tracePt t="310259" x="2322513" y="4338638"/>
          <p14:tracePt t="310276" x="2330450" y="4356100"/>
          <p14:tracePt t="310292" x="2339975" y="4375150"/>
          <p14:tracePt t="310309" x="2339975" y="4383088"/>
          <p14:tracePt t="310326" x="2339975" y="4402138"/>
          <p14:tracePt t="310343" x="2339975" y="4410075"/>
          <p14:tracePt t="310359" x="2339975" y="4429125"/>
          <p14:tracePt t="310376" x="2339975" y="4446588"/>
          <p14:tracePt t="310393" x="2339975" y="4473575"/>
          <p14:tracePt t="310409" x="2349500" y="4500563"/>
          <p14:tracePt t="310426" x="2357438" y="4508500"/>
          <p14:tracePt t="310443" x="2357438" y="4527550"/>
          <p14:tracePt t="310459" x="2357438" y="4535488"/>
          <p14:tracePt t="310476" x="2366963" y="4545013"/>
          <p14:tracePt t="310510" x="2366963" y="4562475"/>
          <p14:tracePt t="310526" x="2374900" y="4581525"/>
          <p14:tracePt t="310543" x="2374900" y="4589463"/>
          <p14:tracePt t="310559" x="2384425" y="4598988"/>
          <p14:tracePt t="310576" x="2384425" y="4608513"/>
          <p14:tracePt t="310593" x="2384425" y="4616450"/>
          <p14:tracePt t="310609" x="2393950" y="4635500"/>
          <p14:tracePt t="310626" x="2401888" y="4652963"/>
          <p14:tracePt t="310643" x="2411413" y="4670425"/>
          <p14:tracePt t="310660" x="2420938" y="4687888"/>
          <p14:tracePt t="310676" x="2428875" y="4714875"/>
          <p14:tracePt t="310693" x="2447925" y="4741863"/>
          <p14:tracePt t="310709" x="2455863" y="4760913"/>
          <p14:tracePt t="310726" x="2465388" y="4768850"/>
          <p14:tracePt t="310743" x="2465388" y="4778375"/>
          <p14:tracePt t="310766" x="2474913" y="4787900"/>
          <p14:tracePt t="310776" x="2474913" y="4795838"/>
          <p14:tracePt t="310793" x="2482850" y="4805363"/>
          <p14:tracePt t="310809" x="2501900" y="4832350"/>
          <p14:tracePt t="310826" x="2509838" y="4840288"/>
          <p14:tracePt t="310843" x="2519363" y="4849813"/>
          <p14:tracePt t="310859" x="2536825" y="4859338"/>
          <p14:tracePt t="310876" x="2554288" y="4876800"/>
          <p14:tracePt t="310893" x="2600325" y="4876800"/>
          <p14:tracePt t="310910" x="2689225" y="4903788"/>
          <p14:tracePt t="310926" x="2752725" y="4913313"/>
          <p14:tracePt t="310943" x="2814638" y="4921250"/>
          <p14:tracePt t="310959" x="2832100" y="4921250"/>
          <p14:tracePt t="310976" x="2841625" y="4921250"/>
          <p14:tracePt t="311022" x="2851150" y="4921250"/>
          <p14:tracePt t="311038" x="2859088" y="4921250"/>
          <p14:tracePt t="311070" x="2868613" y="4921250"/>
          <p14:tracePt t="311078" x="2868613" y="4930775"/>
          <p14:tracePt t="311086" x="2886075" y="4940300"/>
          <p14:tracePt t="311094" x="2895600" y="4948238"/>
          <p14:tracePt t="311110" x="2913063" y="4965700"/>
          <p14:tracePt t="311126" x="2940050" y="4984750"/>
          <p14:tracePt t="311143" x="2949575" y="4984750"/>
          <p14:tracePt t="311160" x="2949575" y="4992688"/>
          <p14:tracePt t="311193" x="2959100" y="4992688"/>
          <p14:tracePt t="311209" x="2967038" y="5011738"/>
          <p14:tracePt t="311226" x="2976563" y="5011738"/>
          <p14:tracePt t="311243" x="2994025" y="5019675"/>
          <p14:tracePt t="311260" x="3003550" y="5029200"/>
          <p14:tracePt t="311374" x="3011488" y="5038725"/>
          <p14:tracePt t="311398" x="2994025" y="5038725"/>
          <p14:tracePt t="311406" x="2967038" y="5038725"/>
          <p14:tracePt t="311414" x="2940050" y="5038725"/>
          <p14:tracePt t="311426" x="2913063" y="5038725"/>
          <p14:tracePt t="311443" x="2886075" y="5038725"/>
          <p14:tracePt t="311459" x="2868613" y="5038725"/>
          <p14:tracePt t="311582" x="2859088" y="5038725"/>
          <p14:tracePt t="311598" x="2851150" y="5038725"/>
          <p14:tracePt t="311694" x="2841625" y="5038725"/>
          <p14:tracePt t="311718" x="2832100" y="5038725"/>
          <p14:tracePt t="311742" x="2824163" y="5038725"/>
          <p14:tracePt t="311750" x="2814638" y="5038725"/>
          <p14:tracePt t="311766" x="2806700" y="5046663"/>
          <p14:tracePt t="311776" x="2797175" y="5046663"/>
          <p14:tracePt t="311793" x="2787650" y="5046663"/>
          <p14:tracePt t="311810" x="2779713" y="5056188"/>
          <p14:tracePt t="311826" x="2760663" y="5073650"/>
          <p14:tracePt t="311843" x="2752725" y="5073650"/>
          <p14:tracePt t="311918" x="2752725" y="5083175"/>
          <p14:tracePt t="311926" x="2760663" y="5083175"/>
          <p14:tracePt t="311934" x="2779713" y="5083175"/>
          <p14:tracePt t="311943" x="2797175" y="5083175"/>
          <p14:tracePt t="311959" x="2841625" y="5083175"/>
          <p14:tracePt t="311976" x="2878138" y="5083175"/>
          <p14:tracePt t="311993" x="2913063" y="5083175"/>
          <p14:tracePt t="312009" x="2959100" y="5083175"/>
          <p14:tracePt t="312026" x="3003550" y="5083175"/>
          <p14:tracePt t="312043" x="3038475" y="5083175"/>
          <p14:tracePt t="312060" x="3101975" y="5083175"/>
          <p14:tracePt t="312076" x="3136900" y="5083175"/>
          <p14:tracePt t="312093" x="3173413" y="5083175"/>
          <p14:tracePt t="312110" x="3236913" y="5083175"/>
          <p14:tracePt t="312126" x="3263900" y="5083175"/>
          <p14:tracePt t="312143" x="3289300" y="5083175"/>
          <p14:tracePt t="312159" x="3308350" y="5083175"/>
          <p14:tracePt t="312176" x="3316288" y="5083175"/>
          <p14:tracePt t="312193" x="3325813" y="5083175"/>
          <p14:tracePt t="312210" x="3343275" y="5083175"/>
          <p14:tracePt t="312226" x="3362325" y="5083175"/>
          <p14:tracePt t="312243" x="3389313" y="5083175"/>
          <p14:tracePt t="312260" x="3406775" y="5083175"/>
          <p14:tracePt t="312276" x="3424238" y="5083175"/>
          <p14:tracePt t="312293" x="3441700" y="5083175"/>
          <p14:tracePt t="312310" x="3460750" y="5083175"/>
          <p14:tracePt t="312326" x="3478213" y="5083175"/>
          <p14:tracePt t="312343" x="3505200" y="5083175"/>
          <p14:tracePt t="312360" x="3522663" y="5073650"/>
          <p14:tracePt t="312376" x="3541713" y="5065713"/>
          <p14:tracePt t="312393" x="3576638" y="5065713"/>
          <p14:tracePt t="312410" x="3603625" y="5038725"/>
          <p14:tracePt t="312426" x="3621088" y="5029200"/>
          <p14:tracePt t="312443" x="3630613" y="5019675"/>
          <p14:tracePt t="312459" x="3640138" y="5011738"/>
          <p14:tracePt t="312476" x="3648075" y="4984750"/>
          <p14:tracePt t="312493" x="3657600" y="4965700"/>
          <p14:tracePt t="312510" x="3667125" y="4940300"/>
          <p14:tracePt t="312526" x="3667125" y="4921250"/>
          <p14:tracePt t="312543" x="3675063" y="4903788"/>
          <p14:tracePt t="312560" x="3675063" y="4886325"/>
          <p14:tracePt t="312576" x="3675063" y="4867275"/>
          <p14:tracePt t="312593" x="3675063" y="4849813"/>
          <p14:tracePt t="312626" x="3675063" y="4840288"/>
          <p14:tracePt t="312643" x="3675063" y="4813300"/>
          <p14:tracePt t="312660" x="3667125" y="4787900"/>
          <p14:tracePt t="312676" x="3667125" y="4760913"/>
          <p14:tracePt t="312693" x="3640138" y="4733925"/>
          <p14:tracePt t="312710" x="3630613" y="4706938"/>
          <p14:tracePt t="312726" x="3630613" y="4697413"/>
          <p14:tracePt t="312782" x="3621088" y="4697413"/>
          <p14:tracePt t="312798" x="3603625" y="4697413"/>
          <p14:tracePt t="312806" x="3594100" y="4687888"/>
          <p14:tracePt t="312814" x="3586163" y="4687888"/>
          <p14:tracePt t="312826" x="3568700" y="4679950"/>
          <p14:tracePt t="312843" x="3549650" y="4660900"/>
          <p14:tracePt t="312860" x="3532188" y="4652963"/>
          <p14:tracePt t="312876" x="3495675" y="4643438"/>
          <p14:tracePt t="312893" x="3468688" y="4643438"/>
          <p14:tracePt t="312910" x="3416300" y="4635500"/>
          <p14:tracePt t="312926" x="3389313" y="4635500"/>
          <p14:tracePt t="312943" x="3362325" y="4635500"/>
          <p14:tracePt t="312960" x="3343275" y="4635500"/>
          <p14:tracePt t="312977" x="3298825" y="4643438"/>
          <p14:tracePt t="312993" x="3281363" y="4652963"/>
          <p14:tracePt t="313010" x="3236913" y="4660900"/>
          <p14:tracePt t="313027" x="3209925" y="4660900"/>
          <p14:tracePt t="313043" x="3182938" y="4660900"/>
          <p14:tracePt t="313060" x="3146425" y="4660900"/>
          <p14:tracePt t="313076" x="3128963" y="4660900"/>
          <p14:tracePt t="313093" x="3111500" y="4660900"/>
          <p14:tracePt t="313110" x="3101975" y="4660900"/>
          <p14:tracePt t="313127" x="3084513" y="4660900"/>
          <p14:tracePt t="313143" x="3038475" y="4660900"/>
          <p14:tracePt t="313160" x="2994025" y="4660900"/>
          <p14:tracePt t="313176" x="2940050" y="4660900"/>
          <p14:tracePt t="313193" x="2913063" y="4660900"/>
          <p14:tracePt t="313210" x="2886075" y="4670425"/>
          <p14:tracePt t="313226" x="2868613" y="4679950"/>
          <p14:tracePt t="313243" x="2832100" y="4697413"/>
          <p14:tracePt t="313260" x="2806700" y="4706938"/>
          <p14:tracePt t="313277" x="2752725" y="4733925"/>
          <p14:tracePt t="313293" x="2716213" y="4760913"/>
          <p14:tracePt t="313310" x="2679700" y="4805363"/>
          <p14:tracePt t="313327" x="2662238" y="4813300"/>
          <p14:tracePt t="313343" x="2662238" y="4840288"/>
          <p14:tracePt t="313360" x="2662238" y="4859338"/>
          <p14:tracePt t="313376" x="2662238" y="4886325"/>
          <p14:tracePt t="313393" x="2706688" y="4930775"/>
          <p14:tracePt t="313410" x="2787650" y="4975225"/>
          <p14:tracePt t="313426" x="2886075" y="5002213"/>
          <p14:tracePt t="313443" x="2959100" y="5019675"/>
          <p14:tracePt t="313460" x="3038475" y="5029200"/>
          <p14:tracePt t="313477" x="3092450" y="5029200"/>
          <p14:tracePt t="313493" x="3111500" y="5029200"/>
          <p14:tracePt t="313510" x="3128963" y="5029200"/>
          <p14:tracePt t="313526" x="3136900" y="5029200"/>
          <p14:tracePt t="313543" x="3163888" y="5029200"/>
          <p14:tracePt t="313576" x="3173413" y="5029200"/>
          <p14:tracePt t="313593" x="3182938" y="5029200"/>
          <p14:tracePt t="313610" x="3200400" y="5029200"/>
          <p14:tracePt t="313627" x="3217863" y="5029200"/>
          <p14:tracePt t="313643" x="3227388" y="5029200"/>
          <p14:tracePt t="313676" x="3244850" y="5029200"/>
          <p14:tracePt t="313693" x="3254375" y="5029200"/>
          <p14:tracePt t="313710" x="3298825" y="5038725"/>
          <p14:tracePt t="313727" x="3316288" y="5038725"/>
          <p14:tracePt t="313743" x="3325813" y="5038725"/>
          <p14:tracePt t="313862" x="3316288" y="5038725"/>
          <p14:tracePt t="313870" x="3289300" y="5038725"/>
          <p14:tracePt t="313878" x="3254375" y="5038725"/>
          <p14:tracePt t="313893" x="3236913" y="5038725"/>
          <p14:tracePt t="313910" x="3182938" y="5029200"/>
          <p14:tracePt t="313927" x="3163888" y="5029200"/>
          <p14:tracePt t="313943" x="3155950" y="5019675"/>
          <p14:tracePt t="313976" x="3136900" y="5011738"/>
          <p14:tracePt t="313993" x="3111500" y="5002213"/>
          <p14:tracePt t="314010" x="3074988" y="5002213"/>
          <p14:tracePt t="314027" x="3048000" y="4992688"/>
          <p14:tracePt t="314043" x="3030538" y="4992688"/>
          <p14:tracePt t="314077" x="3021013" y="4992688"/>
          <p14:tracePt t="314093" x="3011488" y="4984750"/>
          <p14:tracePt t="314110" x="3003550" y="4975225"/>
          <p14:tracePt t="314127" x="3003550" y="4948238"/>
          <p14:tracePt t="314143" x="2994025" y="4921250"/>
          <p14:tracePt t="314160" x="2984500" y="4894263"/>
          <p14:tracePt t="314177" x="2976563" y="4867275"/>
          <p14:tracePt t="314193" x="2967038" y="4832350"/>
          <p14:tracePt t="314210" x="2959100" y="4805363"/>
          <p14:tracePt t="314227" x="2940050" y="4778375"/>
          <p14:tracePt t="314243" x="2940050" y="4768850"/>
          <p14:tracePt t="314260" x="2932113" y="4760913"/>
          <p14:tracePt t="314277" x="2922588" y="4751388"/>
          <p14:tracePt t="314293" x="2922588" y="4733925"/>
          <p14:tracePt t="314310" x="2913063" y="4724400"/>
          <p14:tracePt t="314326" x="2895600" y="4697413"/>
          <p14:tracePt t="314343" x="2868613" y="4679950"/>
          <p14:tracePt t="314360" x="2841625" y="4660900"/>
          <p14:tracePt t="314377" x="2824163" y="4643438"/>
          <p14:tracePt t="314393" x="2787650" y="4625975"/>
          <p14:tracePt t="314410" x="2760663" y="4608513"/>
          <p14:tracePt t="314427" x="2733675" y="4608513"/>
          <p14:tracePt t="314443" x="2698750" y="4598988"/>
          <p14:tracePt t="314460" x="2671763" y="4598988"/>
          <p14:tracePt t="314477" x="2635250" y="4598988"/>
          <p14:tracePt t="314494" x="2608263" y="4598988"/>
          <p14:tracePt t="314510" x="2554288" y="4598988"/>
          <p14:tracePt t="314527" x="2527300" y="4598988"/>
          <p14:tracePt t="314543" x="2501900" y="4598988"/>
          <p14:tracePt t="314560" x="2492375" y="4598988"/>
          <p14:tracePt t="314577" x="2465388" y="4598988"/>
          <p14:tracePt t="314593" x="2447925" y="4608513"/>
          <p14:tracePt t="314610" x="2428875" y="4616450"/>
          <p14:tracePt t="314627" x="2420938" y="4616450"/>
          <p14:tracePt t="314643" x="2401888" y="4625975"/>
          <p14:tracePt t="314660" x="2384425" y="4635500"/>
          <p14:tracePt t="314677" x="2374900" y="4635500"/>
          <p14:tracePt t="314694" x="2357438" y="4643438"/>
          <p14:tracePt t="314710" x="2349500" y="4652963"/>
          <p14:tracePt t="314727" x="2330450" y="4660900"/>
          <p14:tracePt t="314743" x="2330450" y="4670425"/>
          <p14:tracePt t="314760" x="2322513" y="4670425"/>
          <p14:tracePt t="314790" x="2322513" y="4679950"/>
          <p14:tracePt t="314806" x="2312988" y="4679950"/>
          <p14:tracePt t="314830" x="2312988" y="4687888"/>
          <p14:tracePt t="314862" x="2303463" y="4706938"/>
          <p14:tracePt t="315182" x="2303463" y="4714875"/>
          <p14:tracePt t="315190" x="2330450" y="4714875"/>
          <p14:tracePt t="315198" x="2349500" y="4714875"/>
          <p14:tracePt t="315210" x="2384425" y="4714875"/>
          <p14:tracePt t="315227" x="2447925" y="4714875"/>
          <p14:tracePt t="315243" x="2527300" y="4714875"/>
          <p14:tracePt t="315260" x="2581275" y="4714875"/>
          <p14:tracePt t="315277" x="2608263" y="4714875"/>
          <p14:tracePt t="315294" x="2635250" y="4714875"/>
          <p14:tracePt t="315310" x="2654300" y="4724400"/>
          <p14:tracePt t="315327" x="2679700" y="4733925"/>
          <p14:tracePt t="315343" x="2706688" y="4751388"/>
          <p14:tracePt t="315360" x="2752725" y="4768850"/>
          <p14:tracePt t="315377" x="2787650" y="4787900"/>
          <p14:tracePt t="315393" x="2814638" y="4787900"/>
          <p14:tracePt t="315411" x="2824163" y="4795838"/>
          <p14:tracePt t="315454" x="2832100" y="4795838"/>
          <p14:tracePt t="315470" x="2841625" y="4795838"/>
          <p14:tracePt t="315479" x="2859088" y="4795838"/>
          <p14:tracePt t="315494" x="2886075" y="4795838"/>
          <p14:tracePt t="315510" x="2913063" y="4795838"/>
          <p14:tracePt t="315543" x="2922588" y="4787900"/>
          <p14:tracePt t="315560" x="2922588" y="4760913"/>
          <p14:tracePt t="315577" x="2922588" y="4751388"/>
          <p14:tracePt t="315610" x="2922588" y="4741863"/>
          <p14:tracePt t="315627" x="2913063" y="4733925"/>
          <p14:tracePt t="315644" x="2905125" y="4714875"/>
          <p14:tracePt t="315661" x="2886075" y="4706938"/>
          <p14:tracePt t="315677" x="2878138" y="4697413"/>
          <p14:tracePt t="315694" x="2868613" y="4687888"/>
          <p14:tracePt t="315710" x="2859088" y="4679950"/>
          <p14:tracePt t="315790" x="2841625" y="4679950"/>
          <p14:tracePt t="315814" x="2832100" y="4679950"/>
          <p14:tracePt t="315822" x="2824163" y="4670425"/>
          <p14:tracePt t="315830" x="2814638" y="4660900"/>
          <p14:tracePt t="315846" x="2806700" y="4660900"/>
          <p14:tracePt t="315870" x="2797175" y="4660900"/>
          <p14:tracePt t="315918" x="2787650" y="4660900"/>
          <p14:tracePt t="315942" x="2779713" y="4660900"/>
          <p14:tracePt t="316078" x="2770188" y="4660900"/>
          <p14:tracePt t="316086" x="2770188" y="4670425"/>
          <p14:tracePt t="316095" x="2779713" y="4679950"/>
          <p14:tracePt t="316110" x="2787650" y="4697413"/>
          <p14:tracePt t="316127" x="2806700" y="4714875"/>
          <p14:tracePt t="316144" x="2814638" y="4714875"/>
          <p14:tracePt t="316160" x="2824163" y="4724400"/>
          <p14:tracePt t="316194" x="2832100" y="4733925"/>
          <p14:tracePt t="316230" x="2832100" y="4741863"/>
          <p14:tracePt t="316246" x="2841625" y="4741863"/>
          <p14:tracePt t="316286" x="2841625" y="4751388"/>
          <p14:tracePt t="316447" x="2841625" y="4741863"/>
          <p14:tracePt t="316454" x="2841625" y="4733925"/>
          <p14:tracePt t="316463" x="2841625" y="4724400"/>
          <p14:tracePt t="316477" x="2832100" y="4714875"/>
          <p14:tracePt t="316494" x="2814638" y="4697413"/>
          <p14:tracePt t="316511" x="2806700" y="4687888"/>
          <p14:tracePt t="316527" x="2797175" y="4679950"/>
          <p14:tracePt t="316560" x="2787650" y="4670425"/>
          <p14:tracePt t="316577" x="2779713" y="4670425"/>
          <p14:tracePt t="316594" x="2770188" y="4660900"/>
          <p14:tracePt t="316610" x="2760663" y="4652963"/>
          <p14:tracePt t="316627" x="2752725" y="4643438"/>
          <p14:tracePt t="316644" x="2733675" y="4625975"/>
          <p14:tracePt t="316661" x="2725738" y="4616450"/>
          <p14:tracePt t="316677" x="2716213" y="4616450"/>
          <p14:tracePt t="316694" x="2698750" y="4608513"/>
          <p14:tracePt t="316710" x="2679700" y="4598988"/>
          <p14:tracePt t="316727" x="2662238" y="4589463"/>
          <p14:tracePt t="316744" x="2644775" y="4581525"/>
          <p14:tracePt t="316761" x="2617788" y="4572000"/>
          <p14:tracePt t="316777" x="2581275" y="4572000"/>
          <p14:tracePt t="316794" x="2546350" y="4572000"/>
          <p14:tracePt t="316810" x="2509838" y="4572000"/>
          <p14:tracePt t="316827" x="2474913" y="4572000"/>
          <p14:tracePt t="316844" x="2455863" y="4572000"/>
          <p14:tracePt t="316861" x="2438400" y="4589463"/>
          <p14:tracePt t="316877" x="2411413" y="4598988"/>
          <p14:tracePt t="316894" x="2374900" y="4625975"/>
          <p14:tracePt t="316911" x="2357438" y="4635500"/>
          <p14:tracePt t="316927" x="2339975" y="4652963"/>
          <p14:tracePt t="316944" x="2322513" y="4660900"/>
          <p14:tracePt t="316960" x="2312988" y="4660900"/>
          <p14:tracePt t="316977" x="2303463" y="4670425"/>
          <p14:tracePt t="316994" x="2303463" y="4679950"/>
          <p14:tracePt t="317134" x="2295525" y="4679950"/>
          <p14:tracePt t="317510" x="2295525" y="4687888"/>
          <p14:tracePt t="317534" x="2295525" y="4697413"/>
          <p14:tracePt t="317550" x="2295525" y="4706938"/>
          <p14:tracePt t="317567" x="2295525" y="4714875"/>
          <p14:tracePt t="317671" x="2295525" y="4724400"/>
          <p14:tracePt t="317839" x="2303463" y="4733925"/>
          <p14:tracePt t="317855" x="2312988" y="4733925"/>
          <p14:tracePt t="317879" x="2322513" y="4741863"/>
          <p14:tracePt t="317887" x="2330450" y="4741863"/>
          <p14:tracePt t="317895" x="2339975" y="4751388"/>
          <p14:tracePt t="317911" x="2357438" y="4778375"/>
          <p14:tracePt t="317927" x="2366963" y="4787900"/>
          <p14:tracePt t="317944" x="2384425" y="4805363"/>
          <p14:tracePt t="317961" x="2393950" y="4832350"/>
          <p14:tracePt t="317977" x="2411413" y="4867275"/>
          <p14:tracePt t="317994" x="2420938" y="4903788"/>
          <p14:tracePt t="318011" x="2428875" y="4940300"/>
          <p14:tracePt t="318027" x="2438400" y="4957763"/>
          <p14:tracePt t="318044" x="2447925" y="4984750"/>
          <p14:tracePt t="318077" x="2455863" y="5002213"/>
          <p14:tracePt t="318094" x="2455863" y="5011738"/>
          <p14:tracePt t="318111" x="2455863" y="5019675"/>
          <p14:tracePt t="318127" x="2455863" y="5029200"/>
          <p14:tracePt t="318144" x="2447925" y="5038725"/>
          <p14:tracePt t="318166" x="2438400" y="5038725"/>
          <p14:tracePt t="318177" x="2420938" y="5038725"/>
          <p14:tracePt t="318194" x="2401888" y="5046663"/>
          <p14:tracePt t="318211" x="2384425" y="5046663"/>
          <p14:tracePt t="318227" x="2357438" y="5046663"/>
          <p14:tracePt t="318244" x="2322513" y="5046663"/>
          <p14:tracePt t="318261" x="2286000" y="5046663"/>
          <p14:tracePt t="318277" x="2241550" y="5046663"/>
          <p14:tracePt t="318294" x="2205038" y="5046663"/>
          <p14:tracePt t="318327" x="2197100" y="5046663"/>
          <p14:tracePt t="318351" x="2178050" y="5046663"/>
          <p14:tracePt t="318383" x="2170113" y="5046663"/>
          <p14:tracePt t="318407" x="2160588" y="5046663"/>
          <p14:tracePt t="318423" x="2151063" y="5046663"/>
          <p14:tracePt t="318430" x="2143125" y="5046663"/>
          <p14:tracePt t="318439" x="2133600" y="5046663"/>
          <p14:tracePt t="318447" x="2124075" y="5046663"/>
          <p14:tracePt t="318461" x="2116138" y="5046663"/>
          <p14:tracePt t="318477" x="2089150" y="5038725"/>
          <p14:tracePt t="318494" x="2052638" y="5019675"/>
          <p14:tracePt t="318511" x="2044700" y="5019675"/>
          <p14:tracePt t="318527" x="2035175" y="5011738"/>
          <p14:tracePt t="318544" x="2025650" y="5011738"/>
          <p14:tracePt t="318839" x="2035175" y="5011738"/>
          <p14:tracePt t="318854" x="2044700" y="5011738"/>
          <p14:tracePt t="318863" x="2052638" y="5019675"/>
          <p14:tracePt t="318871" x="2062163" y="5019675"/>
          <p14:tracePt t="318879" x="2070100" y="5019675"/>
          <p14:tracePt t="318895" x="2079625" y="5019675"/>
          <p14:tracePt t="318943" x="2089150" y="5019675"/>
          <p14:tracePt t="318982" x="2097088" y="5019675"/>
          <p14:tracePt t="319039" x="2106613" y="5019675"/>
          <p14:tracePt t="319054" x="2116138" y="5019675"/>
          <p14:tracePt t="319071" x="2124075" y="5019675"/>
          <p14:tracePt t="319079" x="2133600" y="5019675"/>
          <p14:tracePt t="319103" x="2143125" y="5019675"/>
          <p14:tracePt t="319127" x="2151063" y="5019675"/>
          <p14:tracePt t="319143" x="2160588" y="5019675"/>
          <p14:tracePt t="319150" x="2170113" y="5019675"/>
          <p14:tracePt t="319175" x="2178050" y="5019675"/>
          <p14:tracePt t="319191" x="2187575" y="5019675"/>
          <p14:tracePt t="319207" x="2197100" y="5019675"/>
          <p14:tracePt t="319223" x="2205038" y="5019675"/>
          <p14:tracePt t="319239" x="2214563" y="5019675"/>
          <p14:tracePt t="319255" x="2232025" y="5029200"/>
          <p14:tracePt t="319263" x="2241550" y="5029200"/>
          <p14:tracePt t="319278" x="2249488" y="5029200"/>
          <p14:tracePt t="319295" x="2286000" y="5038725"/>
          <p14:tracePt t="319311" x="2295525" y="5038725"/>
          <p14:tracePt t="319344" x="2303463" y="5038725"/>
          <p14:tracePt t="319511" x="2312988" y="5038725"/>
          <p14:tracePt t="319527" x="2322513" y="5038725"/>
          <p14:tracePt t="319935" x="2330450" y="5038725"/>
          <p14:tracePt t="320215" x="2339975" y="5038725"/>
          <p14:tracePt t="320231" x="2339975" y="5029200"/>
          <p14:tracePt t="320263" x="2349500" y="5029200"/>
          <p14:tracePt t="320279" x="2357438" y="5029200"/>
          <p14:tracePt t="320287" x="2366963" y="5029200"/>
          <p14:tracePt t="320311" x="2374900" y="5029200"/>
          <p14:tracePt t="320543" x="2384425" y="5029200"/>
          <p14:tracePt t="320679" x="2393950" y="5029200"/>
          <p14:tracePt t="320687" x="2420938" y="5019675"/>
          <p14:tracePt t="320695" x="2428875" y="5002213"/>
          <p14:tracePt t="320711" x="2428875" y="4957763"/>
          <p14:tracePt t="320895" x="2438400" y="4957763"/>
          <p14:tracePt t="320919" x="2447925" y="4957763"/>
          <p14:tracePt t="320935" x="2455863" y="4957763"/>
          <p14:tracePt t="320943" x="2474913" y="4957763"/>
          <p14:tracePt t="320951" x="2482850" y="4965700"/>
          <p14:tracePt t="320961" x="2501900" y="4975225"/>
          <p14:tracePt t="320978" x="2509838" y="4984750"/>
          <p14:tracePt t="320995" x="2527300" y="5002213"/>
          <p14:tracePt t="321011" x="2608263" y="5019675"/>
          <p14:tracePt t="321028" x="2706688" y="5029200"/>
          <p14:tracePt t="321045" x="2779713" y="5038725"/>
          <p14:tracePt t="321061" x="2814638" y="5038725"/>
          <p14:tracePt t="321127" x="2824163" y="5038725"/>
          <p14:tracePt t="321175" x="2832100" y="5038725"/>
          <p14:tracePt t="321199" x="2851150" y="5038725"/>
          <p14:tracePt t="321207" x="2859088" y="5038725"/>
          <p14:tracePt t="321223" x="2878138" y="5046663"/>
          <p14:tracePt t="321231" x="2895600" y="5046663"/>
          <p14:tracePt t="321245" x="2913063" y="5046663"/>
          <p14:tracePt t="321261" x="2959100" y="5065713"/>
          <p14:tracePt t="321279" x="3003550" y="5073650"/>
          <p14:tracePt t="321295" x="3057525" y="5073650"/>
          <p14:tracePt t="321311" x="3074988" y="5073650"/>
          <p14:tracePt t="321328" x="3092450" y="5073650"/>
          <p14:tracePt t="321383" x="3101975" y="5073650"/>
          <p14:tracePt t="321415" x="3111500" y="5065713"/>
          <p14:tracePt t="321439" x="3119438" y="5065713"/>
          <p14:tracePt t="321463" x="3128963" y="5056188"/>
          <p14:tracePt t="321479" x="3136900" y="5056188"/>
          <p14:tracePt t="321487" x="3155950" y="5056188"/>
          <p14:tracePt t="321495" x="3163888" y="5056188"/>
          <p14:tracePt t="321511" x="3190875" y="5056188"/>
          <p14:tracePt t="321528" x="3209925" y="5056188"/>
          <p14:tracePt t="321545" x="3227388" y="5046663"/>
          <p14:tracePt t="321578" x="3244850" y="5046663"/>
          <p14:tracePt t="321595" x="3254375" y="5046663"/>
          <p14:tracePt t="321611" x="3281363" y="5046663"/>
          <p14:tracePt t="321628" x="3298825" y="5046663"/>
          <p14:tracePt t="321645" x="3308350" y="5046663"/>
          <p14:tracePt t="321662" x="3325813" y="5046663"/>
          <p14:tracePt t="321678" x="3335338" y="5046663"/>
          <p14:tracePt t="321695" x="3352800" y="5038725"/>
          <p14:tracePt t="321751" x="3362325" y="5038725"/>
          <p14:tracePt t="321775" x="3370263" y="5029200"/>
          <p14:tracePt t="321799" x="3379788" y="5029200"/>
          <p14:tracePt t="322223" x="3389313" y="5029200"/>
          <p14:tracePt t="322239" x="3397250" y="5029200"/>
          <p14:tracePt t="322263" x="3406775" y="5029200"/>
          <p14:tracePt t="322271" x="3416300" y="5029200"/>
          <p14:tracePt t="322279" x="3424238" y="5029200"/>
          <p14:tracePt t="322295" x="3433763" y="5029200"/>
          <p14:tracePt t="322311" x="3441700" y="5029200"/>
          <p14:tracePt t="322335" x="3451225" y="5029200"/>
          <p14:tracePt t="322375" x="3460750" y="5029200"/>
          <p14:tracePt t="322439" x="3460750" y="5038725"/>
          <p14:tracePt t="322495" x="3460750" y="5046663"/>
          <p14:tracePt t="322503" x="3460750" y="5056188"/>
          <p14:tracePt t="322551" x="3451225" y="5056188"/>
          <p14:tracePt t="322575" x="3441700" y="5056188"/>
          <p14:tracePt t="322583" x="3433763" y="5056188"/>
          <p14:tracePt t="322591" x="3424238" y="5056188"/>
          <p14:tracePt t="322607" x="3416300" y="5056188"/>
          <p14:tracePt t="322615" x="3397250" y="5056188"/>
          <p14:tracePt t="322628" x="3379788" y="5056188"/>
          <p14:tracePt t="322645" x="3352800" y="5056188"/>
          <p14:tracePt t="322662" x="3325813" y="5056188"/>
          <p14:tracePt t="322678" x="3298825" y="5056188"/>
          <p14:tracePt t="322695" x="3271838" y="5056188"/>
          <p14:tracePt t="322711" x="3263900" y="5056188"/>
          <p14:tracePt t="322728" x="3254375" y="5056188"/>
          <p14:tracePt t="322745" x="3244850" y="5046663"/>
          <p14:tracePt t="322775" x="3236913" y="5046663"/>
          <p14:tracePt t="322791" x="3227388" y="5046663"/>
          <p14:tracePt t="322807" x="3209925" y="5046663"/>
          <p14:tracePt t="322823" x="3200400" y="5046663"/>
          <p14:tracePt t="322839" x="3182938" y="5046663"/>
          <p14:tracePt t="322855" x="3173413" y="5038725"/>
          <p14:tracePt t="322871" x="3155950" y="5038725"/>
          <p14:tracePt t="322880" x="3155950" y="5029200"/>
          <p14:tracePt t="322927" x="3146425" y="5029200"/>
          <p14:tracePt t="322967" x="3146425" y="5019675"/>
          <p14:tracePt t="322983" x="3136900" y="5011738"/>
          <p14:tracePt t="322999" x="3136900" y="5002213"/>
          <p14:tracePt t="323007" x="3136900" y="4992688"/>
          <p14:tracePt t="323031" x="3136900" y="4984750"/>
          <p14:tracePt t="323047" x="3136900" y="4975225"/>
          <p14:tracePt t="323063" x="3136900" y="4965700"/>
          <p14:tracePt t="323071" x="3136900" y="4957763"/>
          <p14:tracePt t="323080" x="3136900" y="4948238"/>
          <p14:tracePt t="323095" x="3136900" y="4930775"/>
          <p14:tracePt t="323112" x="3136900" y="4921250"/>
          <p14:tracePt t="323128" x="3136900" y="4913313"/>
          <p14:tracePt t="323145" x="3146425" y="4903788"/>
          <p14:tracePt t="323178" x="3155950" y="4894263"/>
          <p14:tracePt t="323207" x="3163888" y="4886325"/>
          <p14:tracePt t="323215" x="3163888" y="4876800"/>
          <p14:tracePt t="323228" x="3173413" y="4876800"/>
          <p14:tracePt t="323245" x="3190875" y="4849813"/>
          <p14:tracePt t="323262" x="3200400" y="4840288"/>
          <p14:tracePt t="323278" x="3217863" y="4822825"/>
          <p14:tracePt t="323295" x="3244850" y="4795838"/>
          <p14:tracePt t="323312" x="3254375" y="4795838"/>
          <p14:tracePt t="323328" x="3271838" y="4778375"/>
          <p14:tracePt t="323345" x="3281363" y="4778375"/>
          <p14:tracePt t="323362" x="3308350" y="4768850"/>
          <p14:tracePt t="323378" x="3316288" y="4768850"/>
          <p14:tracePt t="323395" x="3352800" y="4760913"/>
          <p14:tracePt t="323412" x="3389313" y="4760913"/>
          <p14:tracePt t="323428" x="3424238" y="4751388"/>
          <p14:tracePt t="323445" x="3478213" y="4741863"/>
          <p14:tracePt t="323462" x="3532188" y="4741863"/>
          <p14:tracePt t="323478" x="3576638" y="4741863"/>
          <p14:tracePt t="323495" x="3613150" y="4741863"/>
          <p14:tracePt t="323512" x="3621088" y="4741863"/>
          <p14:tracePt t="323528" x="3630613" y="4741863"/>
          <p14:tracePt t="323545" x="3657600" y="4741863"/>
          <p14:tracePt t="323562" x="3675063" y="4760913"/>
          <p14:tracePt t="323578" x="3684588" y="4787900"/>
          <p14:tracePt t="323595" x="3694113" y="4822825"/>
          <p14:tracePt t="323612" x="3694113" y="4849813"/>
          <p14:tracePt t="323628" x="3694113" y="4867275"/>
          <p14:tracePt t="323645" x="3694113" y="4894263"/>
          <p14:tracePt t="323662" x="3684588" y="4921250"/>
          <p14:tracePt t="323678" x="3675063" y="4957763"/>
          <p14:tracePt t="323695" x="3640138" y="4992688"/>
          <p14:tracePt t="323712" x="3613150" y="5019675"/>
          <p14:tracePt t="323728" x="3603625" y="5029200"/>
          <p14:tracePt t="323745" x="3576638" y="5038725"/>
          <p14:tracePt t="323762" x="3541713" y="5046663"/>
          <p14:tracePt t="323778" x="3495675" y="5056188"/>
          <p14:tracePt t="323795" x="3468688" y="5056188"/>
          <p14:tracePt t="323812" x="3451225" y="5056188"/>
          <p14:tracePt t="323845" x="3441700" y="5056188"/>
          <p14:tracePt t="323862" x="3424238" y="5046663"/>
          <p14:tracePt t="323879" x="3389313" y="5029200"/>
          <p14:tracePt t="323895" x="3352800" y="4992688"/>
          <p14:tracePt t="323912" x="3335338" y="4975225"/>
          <p14:tracePt t="323928" x="3325813" y="4948238"/>
          <p14:tracePt t="323945" x="3325813" y="4930775"/>
          <p14:tracePt t="323962" x="3325813" y="4913313"/>
          <p14:tracePt t="323979" x="3325813" y="4886325"/>
          <p14:tracePt t="323995" x="3325813" y="4867275"/>
          <p14:tracePt t="324012" x="3325813" y="4840288"/>
          <p14:tracePt t="324029" x="3335338" y="4813300"/>
          <p14:tracePt t="324045" x="3343275" y="4795838"/>
          <p14:tracePt t="324062" x="3352800" y="4778375"/>
          <p14:tracePt t="324079" x="3362325" y="4760913"/>
          <p14:tracePt t="324095" x="3389313" y="4724400"/>
          <p14:tracePt t="324112" x="3406775" y="4706938"/>
          <p14:tracePt t="324128" x="3424238" y="4687888"/>
          <p14:tracePt t="324145" x="3441700" y="4687888"/>
          <p14:tracePt t="324162" x="3451225" y="4679950"/>
          <p14:tracePt t="324178" x="3460750" y="4679950"/>
          <p14:tracePt t="324195" x="3478213" y="4679950"/>
          <p14:tracePt t="324212" x="3487738" y="4679950"/>
          <p14:tracePt t="324228" x="3495675" y="4679950"/>
          <p14:tracePt t="324245" x="3505200" y="4679950"/>
          <p14:tracePt t="324262" x="3505200" y="4697413"/>
          <p14:tracePt t="324278" x="3514725" y="4733925"/>
          <p14:tracePt t="324295" x="3514725" y="4787900"/>
          <p14:tracePt t="324312" x="3514725" y="4822825"/>
          <p14:tracePt t="324328" x="3487738" y="4859338"/>
          <p14:tracePt t="324345" x="3460750" y="4894263"/>
          <p14:tracePt t="324362" x="3441700" y="4921250"/>
          <p14:tracePt t="324378" x="3397250" y="4957763"/>
          <p14:tracePt t="324395" x="3362325" y="4992688"/>
          <p14:tracePt t="324412" x="3343275" y="5011738"/>
          <p14:tracePt t="324428" x="3335338" y="5011738"/>
          <p14:tracePt t="324445" x="3325813" y="5011738"/>
          <p14:tracePt t="324479" x="3316288" y="5011738"/>
          <p14:tracePt t="324503" x="3308350" y="5011738"/>
          <p14:tracePt t="324535" x="3308350" y="4992688"/>
          <p14:tracePt t="324543" x="3308350" y="4975225"/>
          <p14:tracePt t="324551" x="3308350" y="4965700"/>
          <p14:tracePt t="324562" x="3308350" y="4948238"/>
          <p14:tracePt t="324578" x="3343275" y="4903788"/>
          <p14:tracePt t="324595" x="3362325" y="4886325"/>
          <p14:tracePt t="324663" x="3362325" y="4903788"/>
          <p14:tracePt t="324671" x="3362325" y="4913313"/>
          <p14:tracePt t="324680" x="3352800" y="4930775"/>
          <p14:tracePt t="324695" x="3316288" y="4975225"/>
          <p14:tracePt t="324712" x="3289300" y="4992688"/>
          <p14:tracePt t="324745" x="3281363" y="4992688"/>
          <p14:tracePt t="324762" x="3271838" y="4992688"/>
          <p14:tracePt t="324778" x="3263900" y="4992688"/>
          <p14:tracePt t="324795" x="3263900" y="4984750"/>
          <p14:tracePt t="324812" x="3254375" y="4984750"/>
          <p14:tracePt t="324828" x="3254375" y="4975225"/>
          <p14:tracePt t="324845" x="3254375" y="4965700"/>
          <p14:tracePt t="324862" x="3244850" y="4957763"/>
          <p14:tracePt t="324879" x="3244850" y="4948238"/>
          <p14:tracePt t="324895" x="3227388" y="4948238"/>
          <p14:tracePt t="324912" x="3173413" y="4948238"/>
          <p14:tracePt t="324929" x="3092450" y="4948238"/>
          <p14:tracePt t="324945" x="3003550" y="4948238"/>
          <p14:tracePt t="324962" x="2932113" y="4948238"/>
          <p14:tracePt t="324979" x="2868613" y="4948238"/>
          <p14:tracePt t="324995" x="2797175" y="4948238"/>
          <p14:tracePt t="325012" x="2733675" y="4948238"/>
          <p14:tracePt t="325029" x="2679700" y="4948238"/>
          <p14:tracePt t="325045" x="2573338" y="4930775"/>
          <p14:tracePt t="325062" x="2474913" y="4921250"/>
          <p14:tracePt t="325079" x="2357438" y="4903788"/>
          <p14:tracePt t="325095" x="2330450" y="4903788"/>
          <p14:tracePt t="325112" x="2312988" y="4886325"/>
          <p14:tracePt t="325129" x="2295525" y="4886325"/>
          <p14:tracePt t="325145" x="2286000" y="4876800"/>
          <p14:tracePt t="325162" x="2268538" y="4876800"/>
          <p14:tracePt t="325179" x="2241550" y="4876800"/>
          <p14:tracePt t="325195" x="2214563" y="4876800"/>
          <p14:tracePt t="325212" x="2178050" y="4876800"/>
          <p14:tracePt t="325229" x="2170113" y="4886325"/>
          <p14:tracePt t="325245" x="2160588" y="4894263"/>
          <p14:tracePt t="325280" x="2151063" y="4894263"/>
          <p14:tracePt t="325295" x="2143125" y="4894263"/>
          <p14:tracePt t="325311" x="2133600" y="4894263"/>
          <p14:tracePt t="326736" x="2133600" y="4886325"/>
          <p14:tracePt t="326744" x="2143125" y="4876800"/>
          <p14:tracePt t="326751" x="2143125" y="4859338"/>
          <p14:tracePt t="326762" x="2151063" y="4832350"/>
          <p14:tracePt t="326779" x="2151063" y="4795838"/>
          <p14:tracePt t="326795" x="2151063" y="4760913"/>
          <p14:tracePt t="326812" x="2160588" y="4741863"/>
          <p14:tracePt t="326829" x="2170113" y="4733925"/>
          <p14:tracePt t="326846" x="2178050" y="4724400"/>
          <p14:tracePt t="326862" x="2205038" y="4706938"/>
          <p14:tracePt t="326879" x="2249488" y="4660900"/>
          <p14:tracePt t="326896" x="2276475" y="4635500"/>
          <p14:tracePt t="326912" x="2286000" y="4616450"/>
          <p14:tracePt t="326929" x="2295525" y="4598988"/>
          <p14:tracePt t="326946" x="2312988" y="4572000"/>
          <p14:tracePt t="326962" x="2322513" y="4572000"/>
          <p14:tracePt t="326979" x="2322513" y="4562475"/>
          <p14:tracePt t="327024" x="2322513" y="4554538"/>
          <p14:tracePt t="327032" x="2330450" y="4554538"/>
          <p14:tracePt t="327045" x="2330450" y="4545013"/>
          <p14:tracePt t="327062" x="2330450" y="4535488"/>
          <p14:tracePt t="327104" x="2330450" y="4527550"/>
          <p14:tracePt t="327192" x="2322513" y="4527550"/>
          <p14:tracePt t="327207" x="2312988" y="4527550"/>
          <p14:tracePt t="327216" x="2303463" y="4527550"/>
          <p14:tracePt t="327224" x="2295525" y="4527550"/>
          <p14:tracePt t="327240" x="2286000" y="4527550"/>
          <p14:tracePt t="327312" x="2268538" y="4527550"/>
          <p14:tracePt t="327335" x="2259013" y="4527550"/>
          <p14:tracePt t="327384" x="2249488" y="4527550"/>
          <p14:tracePt t="327408" x="2232025" y="4527550"/>
          <p14:tracePt t="327416" x="2214563" y="4518025"/>
          <p14:tracePt t="327431" x="2197100" y="4508500"/>
          <p14:tracePt t="327440" x="2178050" y="4508500"/>
          <p14:tracePt t="327448" x="2170113" y="4508500"/>
          <p14:tracePt t="327462" x="2160588" y="4508500"/>
          <p14:tracePt t="327479" x="2143125" y="4491038"/>
          <p14:tracePt t="327496" x="2116138" y="4491038"/>
          <p14:tracePt t="327512" x="2106613" y="4483100"/>
          <p14:tracePt t="327529" x="2089150" y="4473575"/>
          <p14:tracePt t="327546" x="2062163" y="4473575"/>
          <p14:tracePt t="327562" x="2044700" y="4464050"/>
          <p14:tracePt t="327596" x="2025650" y="4456113"/>
          <p14:tracePt t="327629" x="2008188" y="4456113"/>
          <p14:tracePt t="327646" x="1998663" y="4446588"/>
          <p14:tracePt t="327663" x="1954213" y="4429125"/>
          <p14:tracePt t="327680" x="1900238" y="4429125"/>
          <p14:tracePt t="327696" x="1873250" y="4429125"/>
          <p14:tracePt t="327712" x="1838325" y="4429125"/>
          <p14:tracePt t="327729" x="1819275" y="4429125"/>
          <p14:tracePt t="327888" x="1828800" y="4429125"/>
          <p14:tracePt t="327895" x="1846263" y="4429125"/>
          <p14:tracePt t="327904" x="1873250" y="4429125"/>
          <p14:tracePt t="327912" x="1900238" y="4429125"/>
          <p14:tracePt t="327929" x="1944688" y="4429125"/>
          <p14:tracePt t="327946" x="1981200" y="4429125"/>
          <p14:tracePt t="327962" x="2025650" y="4437063"/>
          <p14:tracePt t="327979" x="2044700" y="4437063"/>
          <p14:tracePt t="327996" x="2052638" y="4437063"/>
          <p14:tracePt t="328013" x="2062163" y="4446588"/>
          <p14:tracePt t="328400" x="2052638" y="4446588"/>
          <p14:tracePt t="328424" x="2044700" y="4446588"/>
          <p14:tracePt t="328432" x="2035175" y="4446588"/>
          <p14:tracePt t="328440" x="2025650" y="4446588"/>
          <p14:tracePt t="328448" x="2017713" y="4446588"/>
          <p14:tracePt t="328463" x="2008188" y="4446588"/>
          <p14:tracePt t="328480" x="1944688" y="4446588"/>
          <p14:tracePt t="328496" x="1927225" y="4446588"/>
          <p14:tracePt t="328576" x="1917700" y="4446588"/>
          <p14:tracePt t="328608" x="1909763" y="4446588"/>
          <p14:tracePt t="328616" x="1900238" y="4446588"/>
          <p14:tracePt t="328624" x="1892300" y="4446588"/>
          <p14:tracePt t="328640" x="1882775" y="4446588"/>
          <p14:tracePt t="328648" x="1873250" y="4446588"/>
          <p14:tracePt t="328664" x="1865313" y="4446588"/>
          <p14:tracePt t="328704" x="1855788" y="4446588"/>
          <p14:tracePt t="328720" x="1838325" y="4446588"/>
          <p14:tracePt t="328944" x="1828800" y="4456113"/>
          <p14:tracePt t="328992" x="1819275" y="4464050"/>
          <p14:tracePt t="329160" x="1838325" y="4464050"/>
          <p14:tracePt t="329176" x="1846263" y="4464050"/>
          <p14:tracePt t="329184" x="1855788" y="4464050"/>
          <p14:tracePt t="329196" x="1865313" y="4464050"/>
          <p14:tracePt t="329213" x="1900238" y="4464050"/>
          <p14:tracePt t="329229" x="1936750" y="4473575"/>
          <p14:tracePt t="329246" x="1963738" y="4473575"/>
          <p14:tracePt t="329263" x="1971675" y="4473575"/>
          <p14:tracePt t="329279" x="1981200" y="4473575"/>
          <p14:tracePt t="329296" x="1998663" y="4473575"/>
          <p14:tracePt t="329313" x="2017713" y="4483100"/>
          <p14:tracePt t="329329" x="2035175" y="4491038"/>
          <p14:tracePt t="329346" x="2044700" y="4500563"/>
          <p14:tracePt t="329384" x="2052638" y="4500563"/>
          <p14:tracePt t="329480" x="2035175" y="4500563"/>
          <p14:tracePt t="329488" x="2008188" y="4500563"/>
          <p14:tracePt t="329496" x="1971675" y="4500563"/>
          <p14:tracePt t="329513" x="1927225" y="4491038"/>
          <p14:tracePt t="329529" x="1917700" y="4491038"/>
          <p14:tracePt t="329563" x="1909763" y="4491038"/>
          <p14:tracePt t="329600" x="1900238" y="4491038"/>
          <p14:tracePt t="329616" x="1892300" y="4491038"/>
          <p14:tracePt t="329648" x="1882775" y="4491038"/>
          <p14:tracePt t="329656" x="1873250" y="4491038"/>
          <p14:tracePt t="329664" x="1865313" y="4508500"/>
          <p14:tracePt t="329680" x="1846263" y="4535488"/>
          <p14:tracePt t="329696" x="1828800" y="4581525"/>
          <p14:tracePt t="329713" x="1819275" y="4635500"/>
          <p14:tracePt t="329729" x="1819275" y="4687888"/>
          <p14:tracePt t="329746" x="1819275" y="4741863"/>
          <p14:tracePt t="329763" x="1819275" y="4778375"/>
          <p14:tracePt t="329779" x="1819275" y="4813300"/>
          <p14:tracePt t="329796" x="1819275" y="4822825"/>
          <p14:tracePt t="329813" x="1819275" y="4832350"/>
          <p14:tracePt t="329829" x="1819275" y="4840288"/>
          <p14:tracePt t="329846" x="1828800" y="4849813"/>
          <p14:tracePt t="330048" x="1838325" y="4849813"/>
          <p14:tracePt t="330056" x="1846263" y="4849813"/>
          <p14:tracePt t="330064" x="1855788" y="4849813"/>
          <p14:tracePt t="330080" x="1892300" y="4849813"/>
          <p14:tracePt t="330096" x="1917700" y="4849813"/>
          <p14:tracePt t="330113" x="1954213" y="4849813"/>
          <p14:tracePt t="330130" x="1963738" y="4849813"/>
          <p14:tracePt t="330184" x="1971675" y="4849813"/>
          <p14:tracePt t="330200" x="1981200" y="4849813"/>
          <p14:tracePt t="330264" x="1990725" y="4849813"/>
          <p14:tracePt t="330320" x="1998663" y="4849813"/>
          <p14:tracePt t="330368" x="2008188" y="4849813"/>
          <p14:tracePt t="330432" x="2017713" y="4849813"/>
          <p14:tracePt t="330568" x="2017713" y="4859338"/>
          <p14:tracePt t="330640" x="2008188" y="4859338"/>
          <p14:tracePt t="330656" x="1998663" y="4859338"/>
          <p14:tracePt t="330728" x="1990725" y="4849813"/>
          <p14:tracePt t="330792" x="1990725" y="4840288"/>
          <p14:tracePt t="330816" x="1990725" y="4832350"/>
          <p14:tracePt t="330824" x="1990725" y="4822825"/>
          <p14:tracePt t="330832" x="1990725" y="4813300"/>
          <p14:tracePt t="330848" x="1990725" y="4805363"/>
          <p14:tracePt t="330863" x="1990725" y="4795838"/>
          <p14:tracePt t="330880" x="1990725" y="4760913"/>
          <p14:tracePt t="330896" x="1990725" y="4733925"/>
          <p14:tracePt t="330913" x="2017713" y="4697413"/>
          <p14:tracePt t="330930" x="2035175" y="4652963"/>
          <p14:tracePt t="330946" x="2052638" y="4616450"/>
          <p14:tracePt t="330963" x="2070100" y="4589463"/>
          <p14:tracePt t="330980" x="2089150" y="4562475"/>
          <p14:tracePt t="330996" x="2097088" y="4554538"/>
          <p14:tracePt t="331013" x="2116138" y="4535488"/>
          <p14:tracePt t="331030" x="2124075" y="4527550"/>
          <p14:tracePt t="331046" x="2143125" y="4500563"/>
          <p14:tracePt t="331063" x="2151063" y="4491038"/>
          <p14:tracePt t="331144" x="2160588" y="4483100"/>
          <p14:tracePt t="331392" x="2151063" y="4483100"/>
          <p14:tracePt t="331408" x="2151063" y="4491038"/>
          <p14:tracePt t="331512" x="2143125" y="4491038"/>
          <p14:tracePt t="331536" x="2143125" y="4500563"/>
          <p14:tracePt t="331600" x="2133600" y="4500563"/>
          <p14:tracePt t="331616" x="2116138" y="4500563"/>
          <p14:tracePt t="331632" x="2106613" y="4500563"/>
          <p14:tracePt t="331648" x="2089150" y="4500563"/>
          <p14:tracePt t="331665" x="2089150" y="4508500"/>
          <p14:tracePt t="331680" x="2079625" y="4508500"/>
          <p14:tracePt t="331688" x="2070100" y="4518025"/>
          <p14:tracePt t="331696" x="2062163" y="4518025"/>
          <p14:tracePt t="331713" x="2035175" y="4545013"/>
          <p14:tracePt t="331730" x="1990725" y="4572000"/>
          <p14:tracePt t="331746" x="1981200" y="4598988"/>
          <p14:tracePt t="331763" x="1963738" y="4635500"/>
          <p14:tracePt t="331780" x="1954213" y="4679950"/>
          <p14:tracePt t="331796" x="1954213" y="4724400"/>
          <p14:tracePt t="331813" x="1954213" y="4741863"/>
          <p14:tracePt t="331830" x="1963738" y="4778375"/>
          <p14:tracePt t="331847" x="1981200" y="4805363"/>
          <p14:tracePt t="331863" x="1998663" y="4822825"/>
          <p14:tracePt t="331880" x="2044700" y="4867275"/>
          <p14:tracePt t="331897" x="2062163" y="4886325"/>
          <p14:tracePt t="331913" x="2079625" y="4894263"/>
          <p14:tracePt t="331930" x="2089150" y="4894263"/>
          <p14:tracePt t="331947" x="2089150" y="4903788"/>
          <p14:tracePt t="331984" x="2097088" y="4903788"/>
          <p14:tracePt t="332112" x="2079625" y="4903788"/>
          <p14:tracePt t="332120" x="2062163" y="4903788"/>
          <p14:tracePt t="332130" x="2044700" y="4903788"/>
          <p14:tracePt t="332146" x="2008188" y="4903788"/>
          <p14:tracePt t="332163" x="1998663" y="4903788"/>
          <p14:tracePt t="332196" x="1981200" y="4903788"/>
          <p14:tracePt t="332216" x="1971675" y="4886325"/>
          <p14:tracePt t="332230" x="1971675" y="4876800"/>
          <p14:tracePt t="332247" x="1954213" y="4859338"/>
          <p14:tracePt t="332263" x="1944688" y="4832350"/>
          <p14:tracePt t="332280" x="1944688" y="4795838"/>
          <p14:tracePt t="332296" x="1944688" y="4760913"/>
          <p14:tracePt t="332313" x="1944688" y="4724400"/>
          <p14:tracePt t="332330" x="1971675" y="4687888"/>
          <p14:tracePt t="332347" x="2008188" y="4635500"/>
          <p14:tracePt t="332363" x="2035175" y="4598988"/>
          <p14:tracePt t="332380" x="2052638" y="4589463"/>
          <p14:tracePt t="332397" x="2062163" y="4589463"/>
          <p14:tracePt t="332414" x="2062163" y="4581525"/>
          <p14:tracePt t="332488" x="2052638" y="4598988"/>
          <p14:tracePt t="332496" x="2025650" y="4608513"/>
          <p14:tracePt t="332504" x="2017713" y="4625975"/>
          <p14:tracePt t="332513" x="2008188" y="4625975"/>
          <p14:tracePt t="332530" x="1990725" y="4643438"/>
          <p14:tracePt t="332577" x="1990725" y="4652963"/>
          <p14:tracePt t="332592" x="1998663" y="4652963"/>
          <p14:tracePt t="332600" x="2017713" y="4660900"/>
          <p14:tracePt t="332613" x="2025650" y="4670425"/>
          <p14:tracePt t="332630" x="2052638" y="4687888"/>
          <p14:tracePt t="332647" x="2070100" y="4697413"/>
          <p14:tracePt t="332704" x="2079625" y="4697413"/>
          <p14:tracePt t="332712" x="2089150" y="4697413"/>
          <p14:tracePt t="332720" x="2106613" y="4697413"/>
          <p14:tracePt t="332736" x="2116138" y="4697413"/>
          <p14:tracePt t="333024" x="2124075" y="4697413"/>
          <p14:tracePt t="333040" x="2133600" y="4697413"/>
          <p14:tracePt t="333056" x="2143125" y="4697413"/>
          <p14:tracePt t="333065" x="2151063" y="4697413"/>
          <p14:tracePt t="333072" x="2160588" y="4697413"/>
          <p14:tracePt t="333080" x="2178050" y="4687888"/>
          <p14:tracePt t="333097" x="2178050" y="4670425"/>
          <p14:tracePt t="333113" x="2178050" y="4635500"/>
          <p14:tracePt t="333130" x="2178050" y="4616450"/>
          <p14:tracePt t="333312" x="2187575" y="4616450"/>
          <p14:tracePt t="333321" x="2197100" y="4625975"/>
          <p14:tracePt t="333336" x="2205038" y="4625975"/>
          <p14:tracePt t="333347" x="2205038" y="4635500"/>
          <p14:tracePt t="333368" x="2214563" y="4635500"/>
          <p14:tracePt t="333488" x="2214563" y="4643438"/>
          <p14:tracePt t="333649" x="2222500" y="4643438"/>
          <p14:tracePt t="333737" x="2222500" y="4652963"/>
          <p14:tracePt t="333752" x="2232025" y="4652963"/>
          <p14:tracePt t="333760" x="2241550" y="4660900"/>
          <p14:tracePt t="333768" x="2249488" y="4660900"/>
          <p14:tracePt t="333780" x="2268538" y="4670425"/>
          <p14:tracePt t="333797" x="2295525" y="4679950"/>
          <p14:tracePt t="333814" x="2322513" y="4687888"/>
          <p14:tracePt t="333830" x="2349500" y="4697413"/>
          <p14:tracePt t="333847" x="2366963" y="4697413"/>
          <p14:tracePt t="333864" x="2374900" y="4697413"/>
          <p14:tracePt t="333880" x="2393950" y="4697413"/>
          <p14:tracePt t="333897" x="2411413" y="4706938"/>
          <p14:tracePt t="333914" x="2420938" y="4706938"/>
          <p14:tracePt t="333930" x="2428875" y="4714875"/>
          <p14:tracePt t="334000" x="2438400" y="4714875"/>
          <p14:tracePt t="334024" x="2438400" y="4724400"/>
          <p14:tracePt t="334112" x="2447925" y="4724400"/>
          <p14:tracePt t="334184" x="2465388" y="4733925"/>
          <p14:tracePt t="334216" x="2474913" y="4741863"/>
          <p14:tracePt t="334232" x="2482850" y="4741863"/>
          <p14:tracePt t="334240" x="2492375" y="4741863"/>
          <p14:tracePt t="334249" x="2501900" y="4741863"/>
          <p14:tracePt t="334265" x="2519363" y="4741863"/>
          <p14:tracePt t="334280" x="2554288" y="4760913"/>
          <p14:tracePt t="334297" x="2627313" y="4768850"/>
          <p14:tracePt t="334314" x="2743200" y="4787900"/>
          <p14:tracePt t="334330" x="2878138" y="4813300"/>
          <p14:tracePt t="334347" x="2976563" y="4840288"/>
          <p14:tracePt t="334364" x="3030538" y="4859338"/>
          <p14:tracePt t="334380" x="3057525" y="4876800"/>
          <p14:tracePt t="334397" x="3074988" y="4886325"/>
          <p14:tracePt t="334414" x="3111500" y="4894263"/>
          <p14:tracePt t="334430" x="3155950" y="4913313"/>
          <p14:tracePt t="334447" x="3209925" y="4913313"/>
          <p14:tracePt t="334464" x="3254375" y="4913313"/>
          <p14:tracePt t="334480" x="3308350" y="4913313"/>
          <p14:tracePt t="334497" x="3352800" y="4913313"/>
          <p14:tracePt t="334514" x="3416300" y="4930775"/>
          <p14:tracePt t="334530" x="3505200" y="4940300"/>
          <p14:tracePt t="334547" x="3594100" y="4965700"/>
          <p14:tracePt t="334563" x="3667125" y="4975225"/>
          <p14:tracePt t="334580" x="3721100" y="4975225"/>
          <p14:tracePt t="334597" x="3729038" y="4975225"/>
          <p14:tracePt t="334630" x="3738563" y="4975225"/>
          <p14:tracePt t="334647" x="3756025" y="4975225"/>
          <p14:tracePt t="334664" x="3792538" y="4975225"/>
          <p14:tracePt t="334681" x="3819525" y="4975225"/>
          <p14:tracePt t="334697" x="3827463" y="4975225"/>
          <p14:tracePt t="334714" x="3836988" y="4975225"/>
          <p14:tracePt t="334730" x="3846513" y="4984750"/>
          <p14:tracePt t="334784" x="3854450" y="4984750"/>
          <p14:tracePt t="334792" x="3863975" y="4984750"/>
          <p14:tracePt t="334800" x="3881438" y="4984750"/>
          <p14:tracePt t="335000" x="3873500" y="5002213"/>
          <p14:tracePt t="335009" x="3854450" y="5011738"/>
          <p14:tracePt t="335024" x="3836988" y="5038725"/>
          <p14:tracePt t="335048" x="3836988" y="5046663"/>
          <p14:tracePt t="335080" x="3846513" y="5056188"/>
          <p14:tracePt t="335088" x="3854450" y="5056188"/>
          <p14:tracePt t="335097" x="3863975" y="5056188"/>
          <p14:tracePt t="335114" x="3881438" y="5056188"/>
          <p14:tracePt t="335147" x="3890963" y="5065713"/>
          <p14:tracePt t="335164" x="3908425" y="5073650"/>
          <p14:tracePt t="335180" x="3917950" y="5083175"/>
          <p14:tracePt t="335197" x="3925888" y="5092700"/>
          <p14:tracePt t="335230" x="3935413" y="5100638"/>
          <p14:tracePt t="335247" x="3935413" y="5110163"/>
          <p14:tracePt t="335264" x="3935413" y="5118100"/>
          <p14:tracePt t="335289" x="3935413" y="5127625"/>
          <p14:tracePt t="335352" x="3944938" y="5137150"/>
          <p14:tracePt t="335361" x="3952875" y="5145088"/>
          <p14:tracePt t="335369" x="3952875" y="5154613"/>
          <p14:tracePt t="335381" x="3962400" y="5164138"/>
          <p14:tracePt t="335397" x="3979863" y="5172075"/>
          <p14:tracePt t="335414" x="4016375" y="5172075"/>
          <p14:tracePt t="335430" x="4051300" y="5172075"/>
          <p14:tracePt t="335447" x="4097338" y="5172075"/>
          <p14:tracePt t="335464" x="4132263" y="5172075"/>
          <p14:tracePt t="336016" x="4151313" y="5172075"/>
          <p14:tracePt t="336024" x="4276725" y="5172075"/>
          <p14:tracePt t="336033" x="4473575" y="5172075"/>
          <p14:tracePt t="336047" x="4670425" y="5172075"/>
          <p14:tracePt t="336064" x="5145088" y="5127625"/>
          <p14:tracePt t="336081" x="5307013" y="5056188"/>
          <p14:tracePt t="336097" x="5441950" y="4965700"/>
          <p14:tracePt t="336114" x="5602288" y="4859338"/>
          <p14:tracePt t="336131" x="5862638" y="4687888"/>
          <p14:tracePt t="336147" x="6221413" y="4473575"/>
          <p14:tracePt t="336164" x="6634163" y="4230688"/>
          <p14:tracePt t="336181" x="6921500" y="4060825"/>
          <p14:tracePt t="336197" x="7243763" y="3827463"/>
          <p14:tracePt t="336214" x="7423150" y="3667125"/>
          <p14:tracePt t="336231" x="7575550" y="3514725"/>
          <p14:tracePt t="336247" x="7683500" y="3389313"/>
          <p14:tracePt t="336249" x="7754938" y="3335338"/>
          <p14:tracePt t="336264" x="7870825" y="3254375"/>
          <p14:tracePt t="336281" x="7996238" y="3173413"/>
          <p14:tracePt t="336297" x="8086725" y="3092450"/>
          <p14:tracePt t="336314" x="8175625" y="3030538"/>
          <p14:tracePt t="336331" x="8239125" y="2976563"/>
          <p14:tracePt t="336347" x="8301038" y="2940050"/>
          <p14:tracePt t="336364" x="8337550" y="2922588"/>
          <p14:tracePt t="336381" x="8418513" y="2895600"/>
          <p14:tracePt t="336397" x="8551863" y="2841625"/>
          <p14:tracePt t="336414" x="8713788" y="2770188"/>
          <p14:tracePt t="336431" x="8875713" y="2716213"/>
          <p14:tracePt t="336447" x="8982075" y="2662238"/>
          <p14:tracePt t="336465" x="9018588" y="2635250"/>
          <p14:tracePt t="336497" x="9036050" y="2600325"/>
          <p14:tracePt t="336514" x="9072563" y="2554288"/>
          <p14:tracePt t="336531" x="9117013" y="2492375"/>
          <p14:tracePt t="336547" x="9153525" y="2438400"/>
          <p14:tracePt t="336564" x="9161463" y="2393950"/>
          <p14:tracePt t="336581" x="9180513" y="2349500"/>
          <p14:tracePt t="336597" x="9180513" y="2339975"/>
          <p14:tracePt t="336614" x="9180513" y="2295525"/>
          <p14:tracePt t="336631" x="9197975" y="2232025"/>
          <p14:tracePt t="336647" x="9207500" y="2178050"/>
          <p14:tracePt t="336664" x="9207500" y="2116138"/>
          <p14:tracePt t="336681" x="9180513" y="2070100"/>
          <p14:tracePt t="336697" x="9117013" y="2044700"/>
          <p14:tracePt t="336714" x="9072563" y="2017713"/>
          <p14:tracePt t="336731" x="9045575" y="2008188"/>
          <p14:tracePt t="336785" x="9045575" y="1998663"/>
          <p14:tracePt t="336801" x="9028113" y="1990725"/>
          <p14:tracePt t="336809" x="8991600" y="1990725"/>
          <p14:tracePt t="336817" x="8964613" y="1981200"/>
          <p14:tracePt t="336831" x="8947150" y="1971675"/>
          <p14:tracePt t="336847" x="8928100" y="1971675"/>
          <p14:tracePt t="336864" x="8920163" y="1971675"/>
          <p14:tracePt t="336969" x="8910638" y="1963738"/>
          <p14:tracePt t="336985" x="8902700" y="1963738"/>
          <p14:tracePt t="337009" x="8893175" y="1954213"/>
          <p14:tracePt t="337065" x="8875713" y="1954213"/>
          <p14:tracePt t="337081" x="8866188" y="1954213"/>
          <p14:tracePt t="337089" x="8839200" y="1944688"/>
          <p14:tracePt t="337097" x="8821738" y="1944688"/>
          <p14:tracePt t="337114" x="8812213" y="1944688"/>
          <p14:tracePt t="337131" x="8794750" y="1944688"/>
          <p14:tracePt t="337153" x="8785225" y="1944688"/>
          <p14:tracePt t="337164" x="8775700" y="1944688"/>
          <p14:tracePt t="337181" x="8758238" y="1944688"/>
          <p14:tracePt t="337198" x="8740775" y="1944688"/>
          <p14:tracePt t="337214" x="8723313" y="1944688"/>
          <p14:tracePt t="337337" x="8740775" y="1944688"/>
          <p14:tracePt t="337345" x="8767763" y="1944688"/>
          <p14:tracePt t="337353" x="8802688" y="1944688"/>
          <p14:tracePt t="337364" x="8829675" y="1944688"/>
          <p14:tracePt t="337381" x="8920163" y="1944688"/>
          <p14:tracePt t="337397" x="9028113" y="1944688"/>
          <p14:tracePt t="337414" x="9161463" y="1944688"/>
          <p14:tracePt t="337431" x="9269413" y="1944688"/>
          <p14:tracePt t="337447" x="9332913" y="1944688"/>
          <p14:tracePt t="337465" x="9377363" y="1944688"/>
          <p14:tracePt t="337481" x="9394825" y="1944688"/>
          <p14:tracePt t="337497" x="9412288" y="1944688"/>
          <p14:tracePt t="337514" x="9439275" y="1944688"/>
          <p14:tracePt t="337531" x="9466263" y="1944688"/>
          <p14:tracePt t="337547" x="9485313" y="1944688"/>
          <p14:tracePt t="337564" x="9493250" y="1944688"/>
          <p14:tracePt t="337617" x="9502775" y="1944688"/>
          <p14:tracePt t="337633" x="9520238" y="1944688"/>
          <p14:tracePt t="337641" x="9529763" y="1944688"/>
          <p14:tracePt t="337649" x="9537700" y="1944688"/>
          <p14:tracePt t="337665" x="9556750" y="1944688"/>
          <p14:tracePt t="337681" x="9574213" y="1944688"/>
          <p14:tracePt t="337698" x="9610725" y="1944688"/>
          <p14:tracePt t="337714" x="9672638" y="1944688"/>
          <p14:tracePt t="337731" x="9736138" y="1944688"/>
          <p14:tracePt t="337748" x="9798050" y="1944688"/>
          <p14:tracePt t="337764" x="9842500" y="1944688"/>
          <p14:tracePt t="337781" x="9896475" y="1936750"/>
          <p14:tracePt t="337798" x="9915525" y="1927225"/>
          <p14:tracePt t="337814" x="9932988" y="1917700"/>
          <p14:tracePt t="337831" x="9942513" y="1917700"/>
          <p14:tracePt t="337848" x="9950450" y="1909763"/>
          <p14:tracePt t="337865" x="9959975" y="1909763"/>
          <p14:tracePt t="337881" x="9977438" y="1892300"/>
          <p14:tracePt t="337898" x="10004425" y="1882775"/>
          <p14:tracePt t="337914" x="10031413" y="1873250"/>
          <p14:tracePt t="337947" x="10040938" y="1865313"/>
          <p14:tracePt t="337964" x="10040938" y="1855788"/>
          <p14:tracePt t="337981" x="10040938" y="1846263"/>
          <p14:tracePt t="337998" x="10031413" y="1819275"/>
          <p14:tracePt t="338031" x="9986963" y="1801813"/>
          <p14:tracePt t="338048" x="9959975" y="1784350"/>
          <p14:tracePt t="338065" x="9896475" y="1765300"/>
          <p14:tracePt t="338081" x="9869488" y="1757363"/>
          <p14:tracePt t="338097" x="9834563" y="1757363"/>
          <p14:tracePt t="338114" x="9817100" y="1757363"/>
          <p14:tracePt t="338131" x="9780588" y="1757363"/>
          <p14:tracePt t="338148" x="9771063" y="1757363"/>
          <p14:tracePt t="338164" x="9717088" y="1757363"/>
          <p14:tracePt t="338181" x="9682163" y="1747838"/>
          <p14:tracePt t="338198" x="9628188" y="1720850"/>
          <p14:tracePt t="338214" x="9583738" y="1712913"/>
          <p14:tracePt t="338231" x="9520238" y="1685925"/>
          <p14:tracePt t="338248" x="9439275" y="1666875"/>
          <p14:tracePt t="338250" x="9404350" y="1666875"/>
          <p14:tracePt t="338265" x="9359900" y="1658938"/>
          <p14:tracePt t="338281" x="9305925" y="1649413"/>
          <p14:tracePt t="338298" x="9251950" y="1649413"/>
          <p14:tracePt t="338314" x="9180513" y="1649413"/>
          <p14:tracePt t="338331" x="9090025" y="1649413"/>
          <p14:tracePt t="338348" x="9018588" y="1649413"/>
          <p14:tracePt t="338364" x="8928100" y="1649413"/>
          <p14:tracePt t="338381" x="8866188" y="1649413"/>
          <p14:tracePt t="338398" x="8839200" y="1658938"/>
          <p14:tracePt t="338415" x="8821738" y="1666875"/>
          <p14:tracePt t="338431" x="8812213" y="1666875"/>
          <p14:tracePt t="338448" x="8794750" y="1666875"/>
          <p14:tracePt t="338464" x="8775700" y="1676400"/>
          <p14:tracePt t="338481" x="8767763" y="1676400"/>
          <p14:tracePt t="338498" x="8758238" y="1685925"/>
          <p14:tracePt t="338514" x="8740775" y="1703388"/>
          <p14:tracePt t="338531" x="8723313" y="1720850"/>
          <p14:tracePt t="338548" x="8704263" y="1739900"/>
          <p14:tracePt t="338564" x="8686800" y="1757363"/>
          <p14:tracePt t="338581" x="8677275" y="1765300"/>
          <p14:tracePt t="338598" x="8677275" y="1792288"/>
          <p14:tracePt t="338614" x="8659813" y="1811338"/>
          <p14:tracePt t="338631" x="8659813" y="1838325"/>
          <p14:tracePt t="338648" x="8659813" y="1865313"/>
          <p14:tracePt t="338665" x="8659813" y="1873250"/>
          <p14:tracePt t="338681" x="8669338" y="1892300"/>
          <p14:tracePt t="338698" x="8686800" y="1892300"/>
          <p14:tracePt t="338714" x="8704263" y="1892300"/>
          <p14:tracePt t="338731" x="8723313" y="1892300"/>
          <p14:tracePt t="338748" x="8775700" y="1892300"/>
          <p14:tracePt t="338764" x="8821738" y="1900238"/>
          <p14:tracePt t="338781" x="8893175" y="1900238"/>
          <p14:tracePt t="338798" x="8974138" y="1900238"/>
          <p14:tracePt t="338814" x="9063038" y="1900238"/>
          <p14:tracePt t="338831" x="9161463" y="1900238"/>
          <p14:tracePt t="338848" x="9242425" y="1900238"/>
          <p14:tracePt t="338865" x="9359900" y="1900238"/>
          <p14:tracePt t="338881" x="9421813" y="1909763"/>
          <p14:tracePt t="338898" x="9485313" y="1917700"/>
          <p14:tracePt t="338915" x="9547225" y="1927225"/>
          <p14:tracePt t="338931" x="9601200" y="1927225"/>
          <p14:tracePt t="338948" x="9664700" y="1936750"/>
          <p14:tracePt t="338964" x="9763125" y="1936750"/>
          <p14:tracePt t="338981" x="9861550" y="1936750"/>
          <p14:tracePt t="338998" x="9942513" y="1936750"/>
          <p14:tracePt t="339014" x="10013950" y="1936750"/>
          <p14:tracePt t="339031" x="10048875" y="1917700"/>
          <p14:tracePt t="339048" x="10075863" y="1900238"/>
          <p14:tracePt t="339065" x="10102850" y="1882775"/>
          <p14:tracePt t="339081" x="10112375" y="1873250"/>
          <p14:tracePt t="339098" x="10121900" y="1873250"/>
          <p14:tracePt t="339114" x="10129838" y="1865313"/>
          <p14:tracePt t="339131" x="10139363" y="1865313"/>
          <p14:tracePt t="339165" x="10139363" y="1855788"/>
          <p14:tracePt t="339181" x="10139363" y="1846263"/>
          <p14:tracePt t="339198" x="10139363" y="1838325"/>
          <p14:tracePt t="339214" x="10121900" y="1819275"/>
          <p14:tracePt t="339231" x="10040938" y="1792288"/>
          <p14:tracePt t="339248" x="9977438" y="1765300"/>
          <p14:tracePt t="339250" x="9942513" y="1747838"/>
          <p14:tracePt t="339265" x="9896475" y="1720850"/>
          <p14:tracePt t="339281" x="9869488" y="1703388"/>
          <p14:tracePt t="339298" x="9834563" y="1693863"/>
          <p14:tracePt t="339315" x="9817100" y="1693863"/>
          <p14:tracePt t="339331" x="9798050" y="1685925"/>
          <p14:tracePt t="339348" x="9780588" y="1685925"/>
          <p14:tracePt t="339364" x="9699625" y="1676400"/>
          <p14:tracePt t="339381" x="9610725" y="1676400"/>
          <p14:tracePt t="339398" x="9547225" y="1676400"/>
          <p14:tracePt t="339415" x="9512300" y="1685925"/>
          <p14:tracePt t="339431" x="9475788" y="1693863"/>
          <p14:tracePt t="339448" x="9458325" y="1703388"/>
          <p14:tracePt t="339465" x="9431338" y="1720850"/>
          <p14:tracePt t="339481" x="9421813" y="1730375"/>
          <p14:tracePt t="339498" x="9412288" y="1730375"/>
          <p14:tracePt t="339514" x="9412288" y="1747838"/>
          <p14:tracePt t="339531" x="9412288" y="1757363"/>
          <p14:tracePt t="339564" x="9412288" y="1765300"/>
          <p14:tracePt t="339581" x="9421813" y="1774825"/>
          <p14:tracePt t="339598" x="9458325" y="1792288"/>
          <p14:tracePt t="339615" x="9512300" y="1801813"/>
          <p14:tracePt t="339631" x="9583738" y="1819275"/>
          <p14:tracePt t="339648" x="9672638" y="1828800"/>
          <p14:tracePt t="339665" x="9790113" y="1828800"/>
          <p14:tracePt t="339681" x="9825038" y="1828800"/>
          <p14:tracePt t="339698" x="9861550" y="1819275"/>
          <p14:tracePt t="339715" x="9869488" y="1819275"/>
          <p14:tracePt t="339731" x="9879013" y="1819275"/>
          <p14:tracePt t="339793" x="9861550" y="1819275"/>
          <p14:tracePt t="339801" x="9817100" y="1819275"/>
          <p14:tracePt t="339809" x="9744075" y="1828800"/>
          <p14:tracePt t="339817" x="9655175" y="1865313"/>
          <p14:tracePt t="339831" x="9574213" y="1882775"/>
          <p14:tracePt t="339848" x="9448800" y="1900238"/>
          <p14:tracePt t="339865" x="9340850" y="1900238"/>
          <p14:tracePt t="339881" x="9332913" y="1900238"/>
          <p14:tracePt t="339945" x="9323388" y="1900238"/>
          <p14:tracePt t="339953" x="9323388" y="1892300"/>
          <p14:tracePt t="339961" x="9323388" y="1882775"/>
          <p14:tracePt t="339969" x="9340850" y="1882775"/>
          <p14:tracePt t="339981" x="9367838" y="1882775"/>
          <p14:tracePt t="339998" x="9412288" y="1882775"/>
          <p14:tracePt t="340015" x="9439275" y="1882775"/>
          <p14:tracePt t="340031" x="9458325" y="1892300"/>
          <p14:tracePt t="340065" x="9458325" y="1900238"/>
          <p14:tracePt t="340081" x="9385300" y="1909763"/>
          <p14:tracePt t="340098" x="9313863" y="1909763"/>
          <p14:tracePt t="340115" x="9278938" y="1909763"/>
          <p14:tracePt t="340131" x="9269413" y="1909763"/>
          <p14:tracePt t="340201" x="9286875" y="1909763"/>
          <p14:tracePt t="340209" x="9305925" y="1909763"/>
          <p14:tracePt t="340217" x="9340850" y="1909763"/>
          <p14:tracePt t="340231" x="9359900" y="1909763"/>
          <p14:tracePt t="340248" x="9421813" y="1936750"/>
          <p14:tracePt t="340250" x="9439275" y="1944688"/>
          <p14:tracePt t="340265" x="9439275" y="1954213"/>
          <p14:tracePt t="340281" x="9439275" y="1971675"/>
          <p14:tracePt t="340298" x="9421813" y="1998663"/>
          <p14:tracePt t="340315" x="9350375" y="1998663"/>
          <p14:tracePt t="340331" x="9323388" y="1998663"/>
          <p14:tracePt t="340365" x="9313863" y="1998663"/>
          <p14:tracePt t="340393" x="9313863" y="1990725"/>
          <p14:tracePt t="340465" x="9305925" y="1981200"/>
          <p14:tracePt t="340473" x="9296400" y="1981200"/>
          <p14:tracePt t="340481" x="9269413" y="1981200"/>
          <p14:tracePt t="340498" x="9224963" y="1998663"/>
          <p14:tracePt t="340515" x="9161463" y="2017713"/>
          <p14:tracePt t="340531" x="9107488" y="2035175"/>
          <p14:tracePt t="340548" x="9028113" y="2052638"/>
          <p14:tracePt t="340565" x="8955088" y="2062163"/>
          <p14:tracePt t="340581" x="8866188" y="2079625"/>
          <p14:tracePt t="340598" x="8785225" y="2097088"/>
          <p14:tracePt t="340615" x="8669338" y="2143125"/>
          <p14:tracePt t="340632" x="8524875" y="2178050"/>
          <p14:tracePt t="340648" x="8364538" y="2232025"/>
          <p14:tracePt t="340665" x="8050213" y="2339975"/>
          <p14:tracePt t="340681" x="7826375" y="2455863"/>
          <p14:tracePt t="340698" x="7620000" y="2546350"/>
          <p14:tracePt t="340715" x="7431088" y="2635250"/>
          <p14:tracePt t="340731" x="7288213" y="2706688"/>
          <p14:tracePt t="340748" x="7118350" y="2806700"/>
          <p14:tracePt t="340765" x="6946900" y="2913063"/>
          <p14:tracePt t="340782" x="6769100" y="3048000"/>
          <p14:tracePt t="340798" x="6562725" y="3190875"/>
          <p14:tracePt t="340815" x="6373813" y="3335338"/>
          <p14:tracePt t="340832" x="6194425" y="3460750"/>
          <p14:tracePt t="340848" x="6042025" y="3576638"/>
          <p14:tracePt t="340865" x="5808663" y="3756025"/>
          <p14:tracePt t="340881" x="5656263" y="3863975"/>
          <p14:tracePt t="340898" x="5549900" y="3979863"/>
          <p14:tracePt t="340915" x="5459413" y="4070350"/>
          <p14:tracePt t="340931" x="5378450" y="4168775"/>
          <p14:tracePt t="340948" x="5316538" y="4249738"/>
          <p14:tracePt t="340965" x="5235575" y="4348163"/>
          <p14:tracePt t="340982" x="5145088" y="4456113"/>
          <p14:tracePt t="340998" x="5056188" y="4572000"/>
          <p14:tracePt t="341015" x="4965700" y="4679950"/>
          <p14:tracePt t="341032" x="4867275" y="4795838"/>
          <p14:tracePt t="341048" x="4787900" y="4876800"/>
          <p14:tracePt t="341065" x="4679950" y="4984750"/>
          <p14:tracePt t="341081" x="4625975" y="5038725"/>
          <p14:tracePt t="341098" x="4562475" y="5100638"/>
          <p14:tracePt t="341115" x="4483100" y="5199063"/>
          <p14:tracePt t="341131" x="4419600" y="5262563"/>
          <p14:tracePt t="341148" x="4348163" y="5324475"/>
          <p14:tracePt t="341165" x="4311650" y="5360988"/>
          <p14:tracePt t="341182" x="4240213" y="5405438"/>
          <p14:tracePt t="341198" x="4132263" y="5468938"/>
          <p14:tracePt t="341215" x="4025900" y="5503863"/>
          <p14:tracePt t="341232" x="3944938" y="5530850"/>
          <p14:tracePt t="341248" x="3908425" y="5540375"/>
          <p14:tracePt t="341250" x="3898900" y="5540375"/>
          <p14:tracePt t="341265" x="3863975" y="5549900"/>
          <p14:tracePt t="341281" x="3819525" y="5549900"/>
          <p14:tracePt t="341298" x="3756025" y="5557838"/>
          <p14:tracePt t="341315" x="3711575" y="5567363"/>
          <p14:tracePt t="341332" x="3657600" y="5575300"/>
          <p14:tracePt t="341348" x="3648075" y="5575300"/>
          <p14:tracePt t="341365" x="3640138" y="5575300"/>
          <p14:tracePt t="341381" x="3630613" y="5557838"/>
          <p14:tracePt t="341398" x="3630613" y="5540375"/>
          <p14:tracePt t="341522" x="3657600" y="5522913"/>
          <p14:tracePt t="341529" x="3729038" y="5522913"/>
          <p14:tracePt t="341537" x="3792538" y="5513388"/>
          <p14:tracePt t="341548" x="3819525" y="5513388"/>
          <p14:tracePt t="341565" x="3881438" y="5476875"/>
          <p14:tracePt t="341582" x="3917950" y="5449888"/>
          <p14:tracePt t="341598" x="3925888" y="5449888"/>
          <p14:tracePt t="341657" x="3935413" y="5441950"/>
          <p14:tracePt t="341689" x="3925888" y="5432425"/>
          <p14:tracePt t="341737" x="3917950" y="5432425"/>
          <p14:tracePt t="341753" x="3898900" y="5422900"/>
          <p14:tracePt t="341761" x="3881438" y="5414963"/>
          <p14:tracePt t="341770" x="3863975" y="5405438"/>
          <p14:tracePt t="341785" x="3854450" y="5405438"/>
          <p14:tracePt t="341798" x="3836988" y="5397500"/>
          <p14:tracePt t="341841" x="3827463" y="5397500"/>
          <p14:tracePt t="341850" x="3819525" y="5397500"/>
          <p14:tracePt t="341857" x="3800475" y="5397500"/>
          <p14:tracePt t="341865" x="3783013" y="5397500"/>
          <p14:tracePt t="341882" x="3738563" y="5397500"/>
          <p14:tracePt t="341898" x="3684588" y="5387975"/>
          <p14:tracePt t="341915" x="3640138" y="5387975"/>
          <p14:tracePt t="341932" x="3576638" y="5387975"/>
          <p14:tracePt t="341948" x="3532188" y="5387975"/>
          <p14:tracePt t="341965" x="3478213" y="5387975"/>
          <p14:tracePt t="341982" x="3433763" y="5387975"/>
          <p14:tracePt t="341998" x="3389313" y="5405438"/>
          <p14:tracePt t="342015" x="3325813" y="5414963"/>
          <p14:tracePt t="342032" x="3281363" y="5414963"/>
          <p14:tracePt t="342048" x="3254375" y="5414963"/>
          <p14:tracePt t="342065" x="3217863" y="5414963"/>
          <p14:tracePt t="342082" x="3200400" y="5414963"/>
          <p14:tracePt t="342098" x="3182938" y="5414963"/>
          <p14:tracePt t="342115" x="3146425" y="5414963"/>
          <p14:tracePt t="342132" x="3111500" y="5405438"/>
          <p14:tracePt t="342148" x="3065463" y="5397500"/>
          <p14:tracePt t="342165" x="3048000" y="5397500"/>
          <p14:tracePt t="342182" x="3021013" y="5397500"/>
          <p14:tracePt t="342215" x="3003550" y="5397500"/>
          <p14:tracePt t="342232" x="2984500" y="5397500"/>
          <p14:tracePt t="342249" x="2959100" y="5397500"/>
          <p14:tracePt t="342250" x="2940050" y="5397500"/>
          <p14:tracePt t="342265" x="2913063" y="5397500"/>
          <p14:tracePt t="342282" x="2895600" y="5397500"/>
          <p14:tracePt t="342315" x="2886075" y="5387975"/>
          <p14:tracePt t="342361" x="2878138" y="5387975"/>
          <p14:tracePt t="342401" x="2868613" y="5387975"/>
          <p14:tracePt t="342865" x="2859088" y="5378450"/>
          <p14:tracePt t="342881" x="2859088" y="5370513"/>
          <p14:tracePt t="342937" x="2851150" y="5370513"/>
          <p14:tracePt t="342994" x="2841625" y="5360988"/>
          <p14:tracePt t="343010" x="2832100" y="5360988"/>
          <p14:tracePt t="343025" x="2832100" y="5351463"/>
          <p14:tracePt t="343057" x="2824163" y="5343525"/>
          <p14:tracePt t="343730" x="2824163" y="5334000"/>
          <p14:tracePt t="343738" x="2832100" y="5334000"/>
          <p14:tracePt t="343749" x="2841625" y="5334000"/>
          <p14:tracePt t="343765" x="2886075" y="5334000"/>
          <p14:tracePt t="343782" x="2932113" y="5343525"/>
          <p14:tracePt t="343799" x="2976563" y="5351463"/>
          <p14:tracePt t="343815" x="3021013" y="5351463"/>
          <p14:tracePt t="343832" x="3084513" y="5351463"/>
          <p14:tracePt t="343849" x="3128963" y="5351463"/>
          <p14:tracePt t="343865" x="3173413" y="5351463"/>
          <p14:tracePt t="343882" x="3190875" y="5351463"/>
          <p14:tracePt t="343899" x="3209925" y="5351463"/>
          <p14:tracePt t="343915" x="3209925" y="5343525"/>
          <p14:tracePt t="344041" x="3217863" y="5343525"/>
          <p14:tracePt t="344073" x="3227388" y="5343525"/>
          <p14:tracePt t="344098" x="3236913" y="5343525"/>
          <p14:tracePt t="344282" x="3244850" y="5343525"/>
          <p14:tracePt t="344290" x="3244850" y="5334000"/>
          <p14:tracePt t="344322" x="3254375" y="5334000"/>
          <p14:tracePt t="344354" x="3263900" y="5334000"/>
          <p14:tracePt t="344562" x="3271838" y="5334000"/>
          <p14:tracePt t="344650" x="3281363" y="5334000"/>
          <p14:tracePt t="344674" x="3289300" y="5324475"/>
          <p14:tracePt t="344698" x="3308350" y="5324475"/>
          <p14:tracePt t="344706" x="3316288" y="5324475"/>
          <p14:tracePt t="344716" x="3335338" y="5316538"/>
          <p14:tracePt t="344732" x="3406775" y="5316538"/>
          <p14:tracePt t="344749" x="3487738" y="5316538"/>
          <p14:tracePt t="344766" x="3576638" y="5307013"/>
          <p14:tracePt t="344782" x="3621088" y="5307013"/>
          <p14:tracePt t="344799" x="3630613" y="5307013"/>
          <p14:tracePt t="345082" x="3648075" y="5297488"/>
          <p14:tracePt t="345201" x="3640138" y="5307013"/>
          <p14:tracePt t="345209" x="3640138" y="5316538"/>
          <p14:tracePt t="345218" x="3630613" y="5334000"/>
          <p14:tracePt t="345232" x="3621088" y="5343525"/>
          <p14:tracePt t="345249" x="3613150" y="5360988"/>
          <p14:tracePt t="345266" x="3603625" y="5370513"/>
          <p14:tracePt t="345282" x="3594100" y="5370513"/>
          <p14:tracePt t="345299" x="3576638" y="5370513"/>
          <p14:tracePt t="345316" x="3559175" y="5370513"/>
          <p14:tracePt t="345332" x="3522663" y="5378450"/>
          <p14:tracePt t="345349" x="3487738" y="5387975"/>
          <p14:tracePt t="345366" x="3468688" y="5387975"/>
          <p14:tracePt t="345382" x="3460750" y="5387975"/>
          <p14:tracePt t="345399" x="3451225" y="5397500"/>
          <p14:tracePt t="345416" x="3433763" y="5397500"/>
          <p14:tracePt t="345432" x="3397250" y="5397500"/>
          <p14:tracePt t="345450" x="3370263" y="5397500"/>
          <p14:tracePt t="345466" x="3343275" y="5397500"/>
          <p14:tracePt t="345482" x="3325813" y="5397500"/>
          <p14:tracePt t="345499" x="3308350" y="5397500"/>
          <p14:tracePt t="345516" x="3271838" y="5405438"/>
          <p14:tracePt t="345532" x="3236913" y="5405438"/>
          <p14:tracePt t="345549" x="3209925" y="5405438"/>
          <p14:tracePt t="345566" x="3182938" y="5405438"/>
          <p14:tracePt t="345582" x="3155950" y="5405438"/>
          <p14:tracePt t="345599" x="3111500" y="5397500"/>
          <p14:tracePt t="345616" x="3057525" y="5397500"/>
          <p14:tracePt t="345632" x="3003550" y="5387975"/>
          <p14:tracePt t="345649" x="2949575" y="5378450"/>
          <p14:tracePt t="345666" x="2886075" y="5370513"/>
          <p14:tracePt t="345682" x="2868613" y="5370513"/>
          <p14:tracePt t="345699" x="2859088" y="5370513"/>
          <p14:tracePt t="345716" x="2841625" y="5370513"/>
          <p14:tracePt t="345732" x="2824163" y="5370513"/>
          <p14:tracePt t="345749" x="2806700" y="5370513"/>
          <p14:tracePt t="345766" x="2787650" y="5370513"/>
          <p14:tracePt t="345782" x="2770188" y="5370513"/>
          <p14:tracePt t="345799" x="2760663" y="5370513"/>
          <p14:tracePt t="345882" x="2770188" y="5370513"/>
          <p14:tracePt t="345890" x="2787650" y="5370513"/>
          <p14:tracePt t="345899" x="2814638" y="5370513"/>
          <p14:tracePt t="345916" x="2905125" y="5370513"/>
          <p14:tracePt t="345932" x="3003550" y="5370513"/>
          <p14:tracePt t="345949" x="3111500" y="5370513"/>
          <p14:tracePt t="345966" x="3190875" y="5370513"/>
          <p14:tracePt t="345982" x="3254375" y="5370513"/>
          <p14:tracePt t="345999" x="3281363" y="5360988"/>
          <p14:tracePt t="346016" x="3308350" y="5351463"/>
          <p14:tracePt t="346033" x="3352800" y="5351463"/>
          <p14:tracePt t="346050" x="3441700" y="5351463"/>
          <p14:tracePt t="346066" x="3495675" y="5351463"/>
          <p14:tracePt t="346082" x="3532188" y="5351463"/>
          <p14:tracePt t="346116" x="3541713" y="5351463"/>
          <p14:tracePt t="346194" x="3522663" y="5360988"/>
          <p14:tracePt t="346202" x="3505200" y="5378450"/>
          <p14:tracePt t="346210" x="3451225" y="5387975"/>
          <p14:tracePt t="346218" x="3406775" y="5414963"/>
          <p14:tracePt t="346232" x="3335338" y="5432425"/>
          <p14:tracePt t="346250" x="3155950" y="5495925"/>
          <p14:tracePt t="346266" x="3065463" y="5513388"/>
          <p14:tracePt t="346282" x="3011488" y="5530850"/>
          <p14:tracePt t="346299" x="2994025" y="5530850"/>
          <p14:tracePt t="346316" x="2959100" y="5540375"/>
          <p14:tracePt t="346332" x="2913063" y="5557838"/>
          <p14:tracePt t="346349" x="2859088" y="5567363"/>
          <p14:tracePt t="346366" x="2787650" y="5567363"/>
          <p14:tracePt t="346383" x="2725738" y="5567363"/>
          <p14:tracePt t="346399" x="2671763" y="5567363"/>
          <p14:tracePt t="346416" x="2627313" y="5567363"/>
          <p14:tracePt t="346432" x="2573338" y="5557838"/>
          <p14:tracePt t="346450" x="2447925" y="5503863"/>
          <p14:tracePt t="346466" x="2349500" y="5486400"/>
          <p14:tracePt t="346483" x="2286000" y="5459413"/>
          <p14:tracePt t="346499" x="2268538" y="5449888"/>
          <p14:tracePt t="346516" x="2259013" y="5449888"/>
          <p14:tracePt t="346532" x="2259013" y="5441950"/>
          <p14:tracePt t="346566" x="2241550" y="5414963"/>
          <p14:tracePt t="346582" x="2222500" y="5387975"/>
          <p14:tracePt t="346599" x="2205038" y="5370513"/>
          <p14:tracePt t="346616" x="2205038" y="5360988"/>
          <p14:tracePt t="346650" x="2205038" y="5351463"/>
          <p14:tracePt t="346666" x="2197100" y="5334000"/>
          <p14:tracePt t="347234" x="2178050" y="5343525"/>
          <p14:tracePt t="347258" x="2170113" y="5351463"/>
          <p14:tracePt t="347266" x="2151063" y="5351463"/>
          <p14:tracePt t="347274" x="2133600" y="5351463"/>
          <p14:tracePt t="347282" x="2124075" y="5351463"/>
          <p14:tracePt t="347299" x="2106613" y="5351463"/>
          <p14:tracePt t="347570" x="2116138" y="5351463"/>
          <p14:tracePt t="347586" x="2151063" y="5343525"/>
          <p14:tracePt t="347594" x="2178050" y="5343525"/>
          <p14:tracePt t="347602" x="2205038" y="5343525"/>
          <p14:tracePt t="347616" x="2222500" y="5343525"/>
          <p14:tracePt t="347633" x="2249488" y="5343525"/>
          <p14:tracePt t="347650" x="2286000" y="5351463"/>
          <p14:tracePt t="347666" x="2303463" y="5351463"/>
          <p14:tracePt t="347683" x="2330450" y="5360988"/>
          <p14:tracePt t="347699" x="2339975" y="5360988"/>
          <p14:tracePt t="347716" x="2357438" y="5360988"/>
          <p14:tracePt t="347733" x="2366963" y="5360988"/>
          <p14:tracePt t="347749" x="2374900" y="5360988"/>
          <p14:tracePt t="347770" x="2384425" y="5360988"/>
          <p14:tracePt t="347874" x="2393950" y="5351463"/>
          <p14:tracePt t="348474" x="2393950" y="5343525"/>
          <p14:tracePt t="348482" x="2384425" y="5343525"/>
          <p14:tracePt t="348498" x="2384425" y="5334000"/>
          <p14:tracePt t="348506" x="2374900" y="5334000"/>
          <p14:tracePt t="348516" x="2366963" y="5334000"/>
          <p14:tracePt t="348634" x="2357438" y="5334000"/>
          <p14:tracePt t="348650" x="2349500" y="5334000"/>
          <p14:tracePt t="348666" x="2339975" y="5334000"/>
          <p14:tracePt t="348674" x="2330450" y="5334000"/>
          <p14:tracePt t="348714" x="2322513" y="5334000"/>
          <p14:tracePt t="348730" x="2312988" y="5334000"/>
          <p14:tracePt t="348754" x="2303463" y="5334000"/>
          <p14:tracePt t="348762" x="2286000" y="5334000"/>
          <p14:tracePt t="348770" x="2276475" y="5334000"/>
          <p14:tracePt t="348783" x="2259013" y="5334000"/>
          <p14:tracePt t="348800" x="2232025" y="5334000"/>
          <p14:tracePt t="348816" x="2205038" y="5343525"/>
          <p14:tracePt t="348833" x="2197100" y="5343525"/>
          <p14:tracePt t="348850" x="2178050" y="5343525"/>
          <p14:tracePt t="348866" x="2160588" y="5343525"/>
          <p14:tracePt t="348883" x="2143125" y="5343525"/>
          <p14:tracePt t="348900" x="2116138" y="5343525"/>
          <p14:tracePt t="348916" x="2089150" y="5343525"/>
          <p14:tracePt t="348933" x="2070100" y="5343525"/>
          <p14:tracePt t="348950" x="2052638" y="5343525"/>
          <p14:tracePt t="349034" x="2044700" y="5343525"/>
          <p14:tracePt t="349258" x="2035175" y="5343525"/>
          <p14:tracePt t="349298" x="2025650" y="5343525"/>
          <p14:tracePt t="349315" x="2017713" y="5334000"/>
          <p14:tracePt t="349322" x="2008188" y="5334000"/>
          <p14:tracePt t="349333" x="1998663" y="5324475"/>
          <p14:tracePt t="349350" x="1990725" y="5316538"/>
          <p14:tracePt t="349366" x="1981200" y="5307013"/>
          <p14:tracePt t="349383" x="1971675" y="5289550"/>
          <p14:tracePt t="349400" x="1963738" y="5289550"/>
          <p14:tracePt t="349450" x="1954213" y="5289550"/>
          <p14:tracePt t="349466" x="1944688" y="5280025"/>
          <p14:tracePt t="349498" x="1936750" y="5280025"/>
          <p14:tracePt t="349730" x="1927225" y="5280025"/>
          <p14:tracePt t="349746" x="1917700" y="5280025"/>
          <p14:tracePt t="349762" x="1909763" y="5280025"/>
          <p14:tracePt t="349786" x="1900238" y="5270500"/>
          <p14:tracePt t="350130" x="1909763" y="5270500"/>
          <p14:tracePt t="350234" x="1917700" y="5270500"/>
          <p14:tracePt t="350250" x="1927225" y="5262563"/>
          <p14:tracePt t="350274" x="1936750" y="5253038"/>
          <p14:tracePt t="350306" x="1936750" y="5245100"/>
          <p14:tracePt t="350338" x="1936750" y="5235575"/>
          <p14:tracePt t="350370" x="1936750" y="5226050"/>
          <p14:tracePt t="350386" x="1936750" y="5218113"/>
          <p14:tracePt t="350410" x="1944688" y="5208588"/>
          <p14:tracePt t="350442" x="1954213" y="5191125"/>
          <p14:tracePt t="350490" x="1963738" y="5181600"/>
          <p14:tracePt t="350522" x="1971675" y="5172075"/>
          <p14:tracePt t="350810" x="1981200" y="5164138"/>
          <p14:tracePt t="350818" x="1981200" y="5154613"/>
          <p14:tracePt t="350834" x="1971675" y="5145088"/>
          <p14:tracePt t="350850" x="1971675" y="5137150"/>
          <p14:tracePt t="350858" x="1963738" y="5127625"/>
          <p14:tracePt t="350867" x="1954213" y="5118100"/>
          <p14:tracePt t="350883" x="1936750" y="5083175"/>
          <p14:tracePt t="350900" x="1927225" y="5046663"/>
          <p14:tracePt t="350917" x="1917700" y="5011738"/>
          <p14:tracePt t="350933" x="1917700" y="4984750"/>
          <p14:tracePt t="350950" x="1917700" y="4975225"/>
          <p14:tracePt t="350967" x="1917700" y="4957763"/>
          <p14:tracePt t="350983" x="1917700" y="4940300"/>
          <p14:tracePt t="351000" x="1917700" y="4913313"/>
          <p14:tracePt t="351017" x="1909763" y="4903788"/>
          <p14:tracePt t="351033" x="1909763" y="4876800"/>
          <p14:tracePt t="351050" x="1909763" y="4840288"/>
          <p14:tracePt t="351067" x="1900238" y="4822825"/>
          <p14:tracePt t="351083" x="1900238" y="4813300"/>
          <p14:tracePt t="351100" x="1900238" y="4805363"/>
          <p14:tracePt t="351117" x="1900238" y="4787900"/>
          <p14:tracePt t="351133" x="1882775" y="4760913"/>
          <p14:tracePt t="351150" x="1865313" y="4706938"/>
          <p14:tracePt t="351167" x="1855788" y="4670425"/>
          <p14:tracePt t="351183" x="1846263" y="4635500"/>
          <p14:tracePt t="351200" x="1838325" y="4608513"/>
          <p14:tracePt t="351217" x="1838325" y="4598988"/>
          <p14:tracePt t="351250" x="1838325" y="4581525"/>
          <p14:tracePt t="351266" x="1838325" y="4572000"/>
          <p14:tracePt t="351283" x="1838325" y="4562475"/>
          <p14:tracePt t="351315" x="1838325" y="4545013"/>
          <p14:tracePt t="351451" x="1838325" y="4554538"/>
          <p14:tracePt t="351466" x="1838325" y="4562475"/>
          <p14:tracePt t="351474" x="1838325" y="4581525"/>
          <p14:tracePt t="351490" x="1846263" y="4589463"/>
          <p14:tracePt t="351500" x="1846263" y="4616450"/>
          <p14:tracePt t="351517" x="1855788" y="4660900"/>
          <p14:tracePt t="351533" x="1865313" y="4706938"/>
          <p14:tracePt t="351550" x="1873250" y="4760913"/>
          <p14:tracePt t="351567" x="1882775" y="4805363"/>
          <p14:tracePt t="351584" x="1900238" y="4822825"/>
          <p14:tracePt t="351600" x="1900238" y="4840288"/>
          <p14:tracePt t="351617" x="1900238" y="4849813"/>
          <p14:tracePt t="351633" x="1900238" y="4867275"/>
          <p14:tracePt t="351650" x="1909763" y="4940300"/>
          <p14:tracePt t="351667" x="1909763" y="4992688"/>
          <p14:tracePt t="351683" x="1917700" y="5029200"/>
          <p14:tracePt t="351700" x="1917700" y="5038725"/>
          <p14:tracePt t="351733" x="1917700" y="5046663"/>
          <p14:tracePt t="351750" x="1917700" y="5056188"/>
          <p14:tracePt t="351850" x="1917700" y="5046663"/>
          <p14:tracePt t="351859" x="1917700" y="5038725"/>
          <p14:tracePt t="351938" x="1917700" y="5046663"/>
          <p14:tracePt t="351946" x="1927225" y="5065713"/>
          <p14:tracePt t="351954" x="1927225" y="5073650"/>
          <p14:tracePt t="351967" x="1936750" y="5092700"/>
          <p14:tracePt t="351984" x="1944688" y="5110163"/>
          <p14:tracePt t="352000" x="1963738" y="5137150"/>
          <p14:tracePt t="352017" x="1981200" y="5164138"/>
          <p14:tracePt t="352034" x="2008188" y="5181600"/>
          <p14:tracePt t="352050" x="2008188" y="5191125"/>
          <p14:tracePt t="352083" x="2008188" y="5199063"/>
          <p14:tracePt t="352114" x="2008188" y="5208588"/>
          <p14:tracePt t="352130" x="2008188" y="5218113"/>
          <p14:tracePt t="352210" x="2008188" y="5226050"/>
          <p14:tracePt t="352235" x="2008188" y="5235575"/>
          <p14:tracePt t="352250" x="1998663" y="5245100"/>
          <p14:tracePt t="352339" x="1998663" y="5235575"/>
          <p14:tracePt t="352346" x="1998663" y="5226050"/>
          <p14:tracePt t="352355" x="1998663" y="5218113"/>
          <p14:tracePt t="352367" x="1998663" y="5208588"/>
          <p14:tracePt t="352384" x="2017713" y="5191125"/>
          <p14:tracePt t="352400" x="2025650" y="5181600"/>
          <p14:tracePt t="352417" x="2025650" y="5172075"/>
          <p14:tracePt t="352491" x="2035175" y="5172075"/>
          <p14:tracePt t="352531" x="2044700" y="5172075"/>
          <p14:tracePt t="352539" x="2052638" y="5172075"/>
          <p14:tracePt t="352563" x="2062163" y="5172075"/>
          <p14:tracePt t="352578" x="2070100" y="5172075"/>
          <p14:tracePt t="352586" x="2079625" y="5172075"/>
          <p14:tracePt t="352600" x="2089150" y="5172075"/>
          <p14:tracePt t="352617" x="2097088" y="5172075"/>
          <p14:tracePt t="352634" x="2116138" y="5172075"/>
          <p14:tracePt t="352650" x="2178050" y="5118100"/>
          <p14:tracePt t="352667" x="2268538" y="5038725"/>
          <p14:tracePt t="352684" x="2357438" y="4948238"/>
          <p14:tracePt t="352700" x="2447925" y="4867275"/>
          <p14:tracePt t="352717" x="2509838" y="4795838"/>
          <p14:tracePt t="352734" x="2509838" y="4768850"/>
          <p14:tracePt t="352750" x="2519363" y="4741863"/>
          <p14:tracePt t="352767" x="2519363" y="4714875"/>
          <p14:tracePt t="352784" x="2501900" y="4679950"/>
          <p14:tracePt t="352800" x="2482850" y="4660900"/>
          <p14:tracePt t="352817" x="2447925" y="4652963"/>
          <p14:tracePt t="352834" x="2401888" y="4652963"/>
          <p14:tracePt t="352850" x="2312988" y="4635500"/>
          <p14:tracePt t="352867" x="2259013" y="4635500"/>
          <p14:tracePt t="352884" x="2222500" y="4635500"/>
          <p14:tracePt t="352900" x="2205038" y="4635500"/>
          <p14:tracePt t="352917" x="2197100" y="4635500"/>
          <p14:tracePt t="352933" x="2178050" y="4625975"/>
          <p14:tracePt t="352950" x="2151063" y="4616450"/>
          <p14:tracePt t="352967" x="2133600" y="4608513"/>
          <p14:tracePt t="352984" x="2116138" y="4598988"/>
          <p14:tracePt t="353000" x="2097088" y="4598988"/>
          <p14:tracePt t="353017" x="2079625" y="4598988"/>
          <p14:tracePt t="353034" x="2044700" y="4581525"/>
          <p14:tracePt t="353050" x="1990725" y="4554538"/>
          <p14:tracePt t="353067" x="1971675" y="4535488"/>
          <p14:tracePt t="353084" x="1944688" y="4535488"/>
          <p14:tracePt t="353100" x="1936750" y="4518025"/>
          <p14:tracePt t="353117" x="1927225" y="4508500"/>
          <p14:tracePt t="353134" x="1909763" y="4508500"/>
          <p14:tracePt t="353150" x="1909763" y="4500563"/>
          <p14:tracePt t="353167" x="1900238" y="4491038"/>
          <p14:tracePt t="353184" x="1900238" y="4483100"/>
          <p14:tracePt t="353217" x="1900238" y="4456113"/>
          <p14:tracePt t="353234" x="1900238" y="4437063"/>
          <p14:tracePt t="353251" x="1909763" y="4410075"/>
          <p14:tracePt t="353267" x="1917700" y="4392613"/>
          <p14:tracePt t="353284" x="1917700" y="4383088"/>
          <p14:tracePt t="353300" x="1927225" y="4375150"/>
          <p14:tracePt t="353323" x="1936750" y="4365625"/>
          <p14:tracePt t="353338" x="1944688" y="4356100"/>
          <p14:tracePt t="353350" x="1963738" y="4338638"/>
          <p14:tracePt t="353367" x="1998663" y="4321175"/>
          <p14:tracePt t="353384" x="2052638" y="4303713"/>
          <p14:tracePt t="353400" x="2089150" y="4284663"/>
          <p14:tracePt t="353417" x="2124075" y="4276725"/>
          <p14:tracePt t="353434" x="2160588" y="4276725"/>
          <p14:tracePt t="353450" x="2232025" y="4267200"/>
          <p14:tracePt t="353467" x="2303463" y="4267200"/>
          <p14:tracePt t="353484" x="2384425" y="4267200"/>
          <p14:tracePt t="353500" x="2465388" y="4267200"/>
          <p14:tracePt t="353517" x="2554288" y="4267200"/>
          <p14:tracePt t="353534" x="2662238" y="4267200"/>
          <p14:tracePt t="353550" x="2770188" y="4276725"/>
          <p14:tracePt t="353567" x="2886075" y="4294188"/>
          <p14:tracePt t="353584" x="2959100" y="4303713"/>
          <p14:tracePt t="353601" x="3030538" y="4303713"/>
          <p14:tracePt t="353617" x="3111500" y="4303713"/>
          <p14:tracePt t="353634" x="3209925" y="4321175"/>
          <p14:tracePt t="353651" x="3335338" y="4338638"/>
          <p14:tracePt t="353667" x="3433763" y="4348163"/>
          <p14:tracePt t="353684" x="3505200" y="4365625"/>
          <p14:tracePt t="353700" x="3568700" y="4375150"/>
          <p14:tracePt t="353717" x="3657600" y="4392613"/>
          <p14:tracePt t="353734" x="3721100" y="4402138"/>
          <p14:tracePt t="353750" x="3746500" y="4402138"/>
          <p14:tracePt t="353771" x="3756025" y="4410075"/>
          <p14:tracePt t="353786" x="3765550" y="4410075"/>
          <p14:tracePt t="353801" x="3773488" y="4429125"/>
          <p14:tracePt t="353817" x="3800475" y="4437063"/>
          <p14:tracePt t="353834" x="3836988" y="4464050"/>
          <p14:tracePt t="353851" x="3881438" y="4491038"/>
          <p14:tracePt t="353867" x="3890963" y="4500563"/>
          <p14:tracePt t="353884" x="3890963" y="4508500"/>
          <p14:tracePt t="353900" x="3890963" y="4518025"/>
          <p14:tracePt t="353917" x="3908425" y="4545013"/>
          <p14:tracePt t="353934" x="3917950" y="4562475"/>
          <p14:tracePt t="353950" x="3917950" y="4572000"/>
          <p14:tracePt t="354019" x="3908425" y="4572000"/>
          <p14:tracePt t="354027" x="3873500" y="4572000"/>
          <p14:tracePt t="354035" x="3810000" y="4572000"/>
          <p14:tracePt t="354051" x="3675063" y="4572000"/>
          <p14:tracePt t="354067" x="3568700" y="4572000"/>
          <p14:tracePt t="354084" x="3514725" y="4572000"/>
          <p14:tracePt t="354101" x="3468688" y="4572000"/>
          <p14:tracePt t="354117" x="3424238" y="4554538"/>
          <p14:tracePt t="354134" x="3362325" y="4518025"/>
          <p14:tracePt t="354150" x="3254375" y="4483100"/>
          <p14:tracePt t="354168" x="3146425" y="4456113"/>
          <p14:tracePt t="354184" x="3021013" y="4437063"/>
          <p14:tracePt t="354201" x="2886075" y="4437063"/>
          <p14:tracePt t="354217" x="2752725" y="4437063"/>
          <p14:tracePt t="354234" x="2644775" y="4446588"/>
          <p14:tracePt t="354251" x="2563813" y="4456113"/>
          <p14:tracePt t="354267" x="2554288" y="4456113"/>
          <p14:tracePt t="354284" x="2554288" y="4464050"/>
          <p14:tracePt t="354307" x="2536825" y="4464050"/>
          <p14:tracePt t="354317" x="2519363" y="4464050"/>
          <p14:tracePt t="354334" x="2447925" y="4464050"/>
          <p14:tracePt t="354351" x="2384425" y="4464050"/>
          <p14:tracePt t="354367" x="2330450" y="4464050"/>
          <p14:tracePt t="354384" x="2286000" y="4464050"/>
          <p14:tracePt t="354401" x="2259013" y="4456113"/>
          <p14:tracePt t="354418" x="2222500" y="4456113"/>
          <p14:tracePt t="354434" x="2205038" y="4456113"/>
          <p14:tracePt t="354451" x="2178050" y="4464050"/>
          <p14:tracePt t="354491" x="2170113" y="4464050"/>
          <p14:tracePt t="354507" x="2160588" y="4473575"/>
          <p14:tracePt t="354539" x="2151063" y="4483100"/>
          <p14:tracePt t="354571" x="2143125" y="4483100"/>
          <p14:tracePt t="354578" x="2133600" y="4483100"/>
          <p14:tracePt t="354587" x="2116138" y="4483100"/>
          <p14:tracePt t="354601" x="2106613" y="4483100"/>
          <p14:tracePt t="354617" x="2079625" y="4483100"/>
          <p14:tracePt t="354634" x="2044700" y="4483100"/>
          <p14:tracePt t="354651" x="2008188" y="4483100"/>
          <p14:tracePt t="354667" x="1990725" y="4483100"/>
          <p14:tracePt t="354684" x="1981200" y="4483100"/>
          <p14:tracePt t="354701" x="1981200" y="4473575"/>
          <p14:tracePt t="354717" x="1963738" y="4473575"/>
          <p14:tracePt t="354734" x="1954213" y="4473575"/>
          <p14:tracePt t="354751" x="1944688" y="4473575"/>
          <p14:tracePt t="354767" x="1927225" y="4473575"/>
          <p14:tracePt t="354784" x="1909763" y="4473575"/>
          <p14:tracePt t="354801" x="1892300" y="4473575"/>
          <p14:tracePt t="354817" x="1882775" y="4473575"/>
          <p14:tracePt t="354834" x="1865313" y="4473575"/>
          <p14:tracePt t="354851" x="1838325" y="4483100"/>
          <p14:tracePt t="354867" x="1819275" y="4500563"/>
          <p14:tracePt t="354884" x="1801813" y="4518025"/>
          <p14:tracePt t="354901" x="1792288" y="4527550"/>
          <p14:tracePt t="354917" x="1774825" y="4535488"/>
          <p14:tracePt t="354934" x="1757363" y="4554538"/>
          <p14:tracePt t="354951" x="1739900" y="4581525"/>
          <p14:tracePt t="354967" x="1730375" y="4598988"/>
          <p14:tracePt t="354984" x="1720850" y="4625975"/>
          <p14:tracePt t="355001" x="1703388" y="4643438"/>
          <p14:tracePt t="355017" x="1693863" y="4670425"/>
          <p14:tracePt t="355034" x="1685925" y="4679950"/>
          <p14:tracePt t="355051" x="1676400" y="4714875"/>
          <p14:tracePt t="355067" x="1666875" y="4741863"/>
          <p14:tracePt t="355084" x="1666875" y="4760913"/>
          <p14:tracePt t="355101" x="1658938" y="4795838"/>
          <p14:tracePt t="355117" x="1658938" y="4822825"/>
          <p14:tracePt t="355134" x="1658938" y="4867275"/>
          <p14:tracePt t="355151" x="1649413" y="4913313"/>
          <p14:tracePt t="355168" x="1639888" y="4948238"/>
          <p14:tracePt t="355184" x="1639888" y="4975225"/>
          <p14:tracePt t="355201" x="1639888" y="5011738"/>
          <p14:tracePt t="355217" x="1639888" y="5029200"/>
          <p14:tracePt t="355235" x="1639888" y="5083175"/>
          <p14:tracePt t="355251" x="1639888" y="5118100"/>
          <p14:tracePt t="355267" x="1639888" y="5145088"/>
          <p14:tracePt t="355284" x="1639888" y="5181600"/>
          <p14:tracePt t="355301" x="1639888" y="5199063"/>
          <p14:tracePt t="355317" x="1639888" y="5218113"/>
          <p14:tracePt t="355334" x="1649413" y="5253038"/>
          <p14:tracePt t="355351" x="1658938" y="5280025"/>
          <p14:tracePt t="355367" x="1676400" y="5324475"/>
          <p14:tracePt t="355384" x="1685925" y="5351463"/>
          <p14:tracePt t="355401" x="1693863" y="5378450"/>
          <p14:tracePt t="355418" x="1712913" y="5397500"/>
          <p14:tracePt t="355434" x="1720850" y="5414963"/>
          <p14:tracePt t="355451" x="1739900" y="5432425"/>
          <p14:tracePt t="355467" x="1757363" y="5449888"/>
          <p14:tracePt t="355484" x="1765300" y="5459413"/>
          <p14:tracePt t="355501" x="1774825" y="5468938"/>
          <p14:tracePt t="355517" x="1784350" y="5468938"/>
          <p14:tracePt t="355534" x="1811338" y="5476875"/>
          <p14:tracePt t="355567" x="1828800" y="5486400"/>
          <p14:tracePt t="355584" x="1846263" y="5486400"/>
          <p14:tracePt t="355601" x="1865313" y="5486400"/>
          <p14:tracePt t="355617" x="1900238" y="5486400"/>
          <p14:tracePt t="355634" x="1917700" y="5486400"/>
          <p14:tracePt t="355651" x="1936750" y="5486400"/>
          <p14:tracePt t="355684" x="1954213" y="5486400"/>
          <p14:tracePt t="355701" x="1963738" y="5486400"/>
          <p14:tracePt t="355717" x="1981200" y="5486400"/>
          <p14:tracePt t="355734" x="1990725" y="5486400"/>
          <p14:tracePt t="355751" x="1998663" y="5486400"/>
          <p14:tracePt t="355779" x="2017713" y="5495925"/>
          <p14:tracePt t="355795" x="2025650" y="5495925"/>
          <p14:tracePt t="355803" x="2035175" y="5503863"/>
          <p14:tracePt t="355817" x="2052638" y="5503863"/>
          <p14:tracePt t="355835" x="2070100" y="5503863"/>
          <p14:tracePt t="355851" x="2079625" y="5503863"/>
          <p14:tracePt t="355899" x="2079625" y="5513388"/>
          <p14:tracePt t="355931" x="2062163" y="5522913"/>
          <p14:tracePt t="355939" x="2035175" y="5522913"/>
          <p14:tracePt t="355947" x="2025650" y="5522913"/>
          <p14:tracePt t="355955" x="2008188" y="5522913"/>
          <p14:tracePt t="355967" x="1998663" y="5522913"/>
          <p14:tracePt t="355984" x="1990725" y="5522913"/>
          <p14:tracePt t="356011" x="1981200" y="5522913"/>
          <p14:tracePt t="356067" x="1981200" y="5513388"/>
          <p14:tracePt t="356083" x="1998663" y="5513388"/>
          <p14:tracePt t="356091" x="2025650" y="5513388"/>
          <p14:tracePt t="356101" x="2044700" y="5513388"/>
          <p14:tracePt t="356117" x="2079625" y="5513388"/>
          <p14:tracePt t="356134" x="2116138" y="5513388"/>
          <p14:tracePt t="356151" x="2133600" y="5513388"/>
          <p14:tracePt t="356168" x="2143125" y="5513388"/>
          <p14:tracePt t="356251" x="2133600" y="5513388"/>
          <p14:tracePt t="356259" x="2133600" y="5503863"/>
          <p14:tracePt t="356267" x="2116138" y="5495925"/>
          <p14:tracePt t="356284" x="2097088" y="5495925"/>
          <p14:tracePt t="356307" x="2097088" y="5486400"/>
          <p14:tracePt t="356355" x="2106613" y="5486400"/>
          <p14:tracePt t="356363" x="2124075" y="5486400"/>
          <p14:tracePt t="356371" x="2133600" y="5486400"/>
          <p14:tracePt t="356384" x="2143125" y="5486400"/>
          <p14:tracePt t="356459" x="2133600" y="5486400"/>
          <p14:tracePt t="356467" x="2116138" y="5486400"/>
          <p14:tracePt t="356483" x="2106613" y="5476875"/>
          <p14:tracePt t="356515" x="2097088" y="5468938"/>
          <p14:tracePt t="356539" x="2097088" y="5459413"/>
          <p14:tracePt t="356587" x="2106613" y="5459413"/>
          <p14:tracePt t="356603" x="2106613" y="5449888"/>
          <p14:tracePt t="356635" x="2116138" y="5441950"/>
          <p14:tracePt t="356659" x="2116138" y="5432425"/>
          <p14:tracePt t="356667" x="2116138" y="5422900"/>
          <p14:tracePt t="356675" x="2124075" y="5414963"/>
          <p14:tracePt t="356684" x="2124075" y="5405438"/>
          <p14:tracePt t="356701" x="2124075" y="5387975"/>
          <p14:tracePt t="356718" x="2133600" y="5378450"/>
          <p14:tracePt t="356827" x="2133600" y="5370513"/>
          <p14:tracePt t="356859" x="2133600" y="5360988"/>
          <p14:tracePt t="356987" x="2143125" y="5360988"/>
          <p14:tracePt t="357019" x="2143125" y="5370513"/>
          <p14:tracePt t="357036" x="2133600" y="5370513"/>
          <p14:tracePt t="357043" x="2133600" y="5378450"/>
          <p14:tracePt t="357123" x="2124075" y="5378450"/>
          <p14:tracePt t="357211" x="2124075" y="5387975"/>
          <p14:tracePt t="357291" x="2124075" y="5397500"/>
          <p14:tracePt t="357307" x="2124075" y="5405438"/>
          <p14:tracePt t="357315" x="2124075" y="5414963"/>
          <p14:tracePt t="357331" x="2124075" y="5422900"/>
          <p14:tracePt t="357427" x="2124075" y="5432425"/>
          <p14:tracePt t="357539" x="2124075" y="5441950"/>
          <p14:tracePt t="357667" x="2124075" y="5449888"/>
          <p14:tracePt t="357691" x="2124075" y="5459413"/>
          <p14:tracePt t="357875" x="2124075" y="5468938"/>
          <p14:tracePt t="357987" x="2124075" y="5476875"/>
          <p14:tracePt t="358027" x="2124075" y="5486400"/>
          <p14:tracePt t="358043" x="2133600" y="5486400"/>
          <p14:tracePt t="358075" x="2143125" y="5495925"/>
          <p14:tracePt t="358099" x="2151063" y="5495925"/>
          <p14:tracePt t="358107" x="2160588" y="5495925"/>
          <p14:tracePt t="358195" x="2170113" y="5495925"/>
          <p14:tracePt t="358243" x="2178050" y="5495925"/>
          <p14:tracePt t="359203" x="2187575" y="5495925"/>
          <p14:tracePt t="359227" x="2197100" y="5495925"/>
          <p14:tracePt t="359236" x="2205038" y="5495925"/>
          <p14:tracePt t="359243" x="2214563" y="5486400"/>
          <p14:tracePt t="359251" x="2222500" y="5468938"/>
          <p14:tracePt t="359268" x="2232025" y="5449888"/>
          <p14:tracePt t="359515" x="2222500" y="5459413"/>
          <p14:tracePt t="359523" x="2214563" y="5459413"/>
          <p14:tracePt t="359547" x="2205038" y="5459413"/>
          <p14:tracePt t="359555" x="2197100" y="5459413"/>
          <p14:tracePt t="359568" x="2178050" y="5459413"/>
          <p14:tracePt t="359585" x="2124075" y="5449888"/>
          <p14:tracePt t="359602" x="2089150" y="5414963"/>
          <p14:tracePt t="359618" x="2062163" y="5378450"/>
          <p14:tracePt t="359635" x="2008188" y="5253038"/>
          <p14:tracePt t="359652" x="1981200" y="5199063"/>
          <p14:tracePt t="359668" x="1936750" y="5137150"/>
          <p14:tracePt t="359685" x="1909763" y="5083175"/>
          <p14:tracePt t="359701" x="1882775" y="5002213"/>
          <p14:tracePt t="359718" x="1855788" y="4903788"/>
          <p14:tracePt t="359735" x="1819275" y="4768850"/>
          <p14:tracePt t="359752" x="1792288" y="4643438"/>
          <p14:tracePt t="359768" x="1792288" y="4581525"/>
          <p14:tracePt t="359785" x="1792288" y="4535488"/>
          <p14:tracePt t="359802" x="1819275" y="4491038"/>
          <p14:tracePt t="359818" x="1855788" y="4456113"/>
          <p14:tracePt t="359835" x="1936750" y="4410075"/>
          <p14:tracePt t="359852" x="1981200" y="4375150"/>
          <p14:tracePt t="359868" x="2035175" y="4356100"/>
          <p14:tracePt t="359885" x="2070100" y="4321175"/>
          <p14:tracePt t="359901" x="2143125" y="4294188"/>
          <p14:tracePt t="359919" x="2232025" y="4267200"/>
          <p14:tracePt t="359935" x="2303463" y="4249738"/>
          <p14:tracePt t="359951" x="2411413" y="4249738"/>
          <p14:tracePt t="359968" x="2527300" y="4222750"/>
          <p14:tracePt t="359985" x="2654300" y="4213225"/>
          <p14:tracePt t="360002" x="2716213" y="4203700"/>
          <p14:tracePt t="360018" x="2752725" y="4186238"/>
          <p14:tracePt t="360035" x="2760663" y="4186238"/>
          <p14:tracePt t="360052" x="2770188" y="4178300"/>
          <p14:tracePt t="360085" x="2806700" y="4178300"/>
          <p14:tracePt t="360102" x="2814638" y="4178300"/>
          <p14:tracePt t="360118" x="2832100" y="4178300"/>
          <p14:tracePt t="360152" x="2851150" y="4186238"/>
          <p14:tracePt t="360169" x="2886075" y="4195763"/>
          <p14:tracePt t="360185" x="2967038" y="4230688"/>
          <p14:tracePt t="360202" x="3048000" y="4249738"/>
          <p14:tracePt t="360218" x="3128963" y="4267200"/>
          <p14:tracePt t="360235" x="3190875" y="4276725"/>
          <p14:tracePt t="360252" x="3227388" y="4276725"/>
          <p14:tracePt t="360268" x="3263900" y="4276725"/>
          <p14:tracePt t="360285" x="3298825" y="4276725"/>
          <p14:tracePt t="360302" x="3362325" y="4276725"/>
          <p14:tracePt t="360318" x="3424238" y="4276725"/>
          <p14:tracePt t="360335" x="3460750" y="4276725"/>
          <p14:tracePt t="360352" x="3478213" y="4276725"/>
          <p14:tracePt t="360368" x="3505200" y="4276725"/>
          <p14:tracePt t="360385" x="3532188" y="4276725"/>
          <p14:tracePt t="360402" x="3568700" y="4276725"/>
          <p14:tracePt t="360419" x="3594100" y="4276725"/>
          <p14:tracePt t="360435" x="3603625" y="4276725"/>
          <p14:tracePt t="360476" x="3613150" y="4276725"/>
          <p14:tracePt t="360485" x="3621088" y="4276725"/>
          <p14:tracePt t="360502" x="3640138" y="4276725"/>
          <p14:tracePt t="360518" x="3648075" y="4276725"/>
          <p14:tracePt t="360535" x="3657600" y="4276725"/>
          <p14:tracePt t="360552" x="3684588" y="4276725"/>
          <p14:tracePt t="360568" x="3711575" y="4276725"/>
          <p14:tracePt t="360585" x="3738563" y="4276725"/>
          <p14:tracePt t="360602" x="3746500" y="4276725"/>
          <p14:tracePt t="360739" x="3729038" y="4276725"/>
          <p14:tracePt t="360747" x="3721100" y="4276725"/>
          <p14:tracePt t="360755" x="3711575" y="4276725"/>
          <p14:tracePt t="360768" x="3702050" y="4276725"/>
          <p14:tracePt t="360785" x="3684588" y="4276725"/>
          <p14:tracePt t="360802" x="3657600" y="4276725"/>
          <p14:tracePt t="360819" x="3603625" y="4276725"/>
          <p14:tracePt t="360835" x="3522663" y="4276725"/>
          <p14:tracePt t="360852" x="3478213" y="4276725"/>
          <p14:tracePt t="360868" x="3441700" y="4276725"/>
          <p14:tracePt t="360885" x="3406775" y="4276725"/>
          <p14:tracePt t="360902" x="3370263" y="4276725"/>
          <p14:tracePt t="360919" x="3325813" y="4276725"/>
          <p14:tracePt t="360935" x="3281363" y="4276725"/>
          <p14:tracePt t="360952" x="3244850" y="4276725"/>
          <p14:tracePt t="360969" x="3236913" y="4276725"/>
          <p14:tracePt t="360985" x="3217863" y="4276725"/>
          <p14:tracePt t="361002" x="3190875" y="4276725"/>
          <p14:tracePt t="361018" x="3173413" y="4276725"/>
          <p14:tracePt t="361035" x="3146425" y="4276725"/>
          <p14:tracePt t="361068" x="3136900" y="4276725"/>
          <p14:tracePt t="361108" x="3128963" y="4276725"/>
          <p14:tracePt t="361115" x="3119438" y="4276725"/>
          <p14:tracePt t="361124" x="3111500" y="4276725"/>
          <p14:tracePt t="361140" x="3101975" y="4276725"/>
          <p14:tracePt t="361228" x="3092450" y="4276725"/>
          <p14:tracePt t="361324" x="3084513" y="4276725"/>
          <p14:tracePt t="361395" x="3084513" y="4267200"/>
          <p14:tracePt t="361492" x="3092450" y="4257675"/>
          <p14:tracePt t="361507" x="3101975" y="4257675"/>
          <p14:tracePt t="361516" x="3128963" y="4257675"/>
          <p14:tracePt t="361524" x="3136900" y="4257675"/>
          <p14:tracePt t="361535" x="3163888" y="4257675"/>
          <p14:tracePt t="361552" x="3209925" y="4257675"/>
          <p14:tracePt t="361568" x="3236913" y="4257675"/>
          <p14:tracePt t="361585" x="3254375" y="4257675"/>
          <p14:tracePt t="361618" x="3263900" y="4249738"/>
          <p14:tracePt t="361659" x="3244850" y="4240213"/>
          <p14:tracePt t="361668" x="3200400" y="4240213"/>
          <p14:tracePt t="361676" x="3136900" y="4240213"/>
          <p14:tracePt t="361685" x="3074988" y="4240213"/>
          <p14:tracePt t="361702" x="2967038" y="4240213"/>
          <p14:tracePt t="361718" x="2913063" y="4240213"/>
          <p14:tracePt t="361735" x="2905125" y="4240213"/>
          <p14:tracePt t="361836" x="2913063" y="4240213"/>
          <p14:tracePt t="361844" x="2932113" y="4240213"/>
          <p14:tracePt t="361852" x="2949575" y="4240213"/>
          <p14:tracePt t="361868" x="3003550" y="4240213"/>
          <p14:tracePt t="361885" x="3030538" y="4240213"/>
          <p14:tracePt t="361902" x="3038475" y="4240213"/>
          <p14:tracePt t="361935" x="3038475" y="4230688"/>
          <p14:tracePt t="361956" x="3021013" y="4230688"/>
          <p14:tracePt t="361969" x="2994025" y="4230688"/>
          <p14:tracePt t="361985" x="2922588" y="4230688"/>
          <p14:tracePt t="362002" x="2878138" y="4230688"/>
          <p14:tracePt t="362019" x="2851150" y="4230688"/>
          <p14:tracePt t="362100" x="2859088" y="4230688"/>
          <p14:tracePt t="362107" x="2886075" y="4230688"/>
          <p14:tracePt t="362119" x="2932113" y="4230688"/>
          <p14:tracePt t="362135" x="3030538" y="4230688"/>
          <p14:tracePt t="362152" x="3136900" y="4230688"/>
          <p14:tracePt t="362169" x="3217863" y="4230688"/>
          <p14:tracePt t="362185" x="3254375" y="4230688"/>
          <p14:tracePt t="362202" x="3271838" y="4230688"/>
          <p14:tracePt t="362219" x="3281363" y="4230688"/>
          <p14:tracePt t="362235" x="3316288" y="4230688"/>
          <p14:tracePt t="362252" x="3362325" y="4230688"/>
          <p14:tracePt t="362269" x="3433763" y="4230688"/>
          <p14:tracePt t="362285" x="3532188" y="4230688"/>
          <p14:tracePt t="362302" x="3594100" y="4230688"/>
          <p14:tracePt t="362319" x="3630613" y="4230688"/>
          <p14:tracePt t="362335" x="3648075" y="4230688"/>
          <p14:tracePt t="362352" x="3657600" y="4230688"/>
          <p14:tracePt t="362385" x="3667125" y="4230688"/>
          <p14:tracePt t="362402" x="3675063" y="4230688"/>
          <p14:tracePt t="362419" x="3684588" y="4230688"/>
          <p14:tracePt t="362548" x="3684588" y="4240213"/>
          <p14:tracePt t="362556" x="3684588" y="4249738"/>
          <p14:tracePt t="362564" x="3684588" y="4267200"/>
          <p14:tracePt t="362572" x="3684588" y="4276725"/>
          <p14:tracePt t="362585" x="3675063" y="4284663"/>
          <p14:tracePt t="362602" x="3667125" y="4303713"/>
          <p14:tracePt t="362619" x="3667125" y="4311650"/>
          <p14:tracePt t="362635" x="3657600" y="4311650"/>
          <p14:tracePt t="362652" x="3657600" y="4321175"/>
          <p14:tracePt t="362669" x="3648075" y="4321175"/>
          <p14:tracePt t="362685" x="3640138" y="4321175"/>
          <p14:tracePt t="362702" x="3621088" y="4321175"/>
          <p14:tracePt t="362719" x="3594100" y="4321175"/>
          <p14:tracePt t="362735" x="3568700" y="4321175"/>
          <p14:tracePt t="362752" x="3559175" y="4321175"/>
          <p14:tracePt t="362769" x="3549650" y="4321175"/>
          <p14:tracePt t="362785" x="3541713" y="4321175"/>
          <p14:tracePt t="362812" x="3532188" y="4321175"/>
          <p14:tracePt t="362820" x="3522663" y="4321175"/>
          <p14:tracePt t="362852" x="3514725" y="4321175"/>
          <p14:tracePt t="362884" x="3505200" y="4311650"/>
          <p14:tracePt t="362900" x="3505200" y="4303713"/>
          <p14:tracePt t="362924" x="3505200" y="4294188"/>
          <p14:tracePt t="362956" x="3505200" y="4284663"/>
          <p14:tracePt t="362988" x="3505200" y="4276725"/>
          <p14:tracePt t="363076" x="3514725" y="4276725"/>
          <p14:tracePt t="363092" x="3522663" y="4276725"/>
          <p14:tracePt t="363099" x="3532188" y="4276725"/>
          <p14:tracePt t="363107" x="3541713" y="4276725"/>
          <p14:tracePt t="363119" x="3549650" y="4276725"/>
          <p14:tracePt t="363135" x="3568700" y="4276725"/>
          <p14:tracePt t="363152" x="3603625" y="4276725"/>
          <p14:tracePt t="363169" x="3630613" y="4276725"/>
          <p14:tracePt t="363186" x="3667125" y="4284663"/>
          <p14:tracePt t="363202" x="3694113" y="4294188"/>
          <p14:tracePt t="363219" x="3729038" y="4294188"/>
          <p14:tracePt t="363236" x="3792538" y="4294188"/>
          <p14:tracePt t="363252" x="3846513" y="4294188"/>
          <p14:tracePt t="363269" x="3881438" y="4294188"/>
          <p14:tracePt t="363285" x="3935413" y="4294188"/>
          <p14:tracePt t="363302" x="3979863" y="4303713"/>
          <p14:tracePt t="363319" x="4006850" y="4311650"/>
          <p14:tracePt t="363335" x="4043363" y="4311650"/>
          <p14:tracePt t="363352" x="4051300" y="4311650"/>
          <p14:tracePt t="363369" x="4070350" y="4311650"/>
          <p14:tracePt t="363386" x="4087813" y="4311650"/>
          <p14:tracePt t="363419" x="4097338" y="4311650"/>
          <p14:tracePt t="363435" x="4105275" y="4311650"/>
          <p14:tracePt t="363452" x="4114800" y="4311650"/>
          <p14:tracePt t="363469" x="4132263" y="4311650"/>
          <p14:tracePt t="363502" x="4141788" y="4311650"/>
          <p14:tracePt t="363668" x="4124325" y="4311650"/>
          <p14:tracePt t="363676" x="4114800" y="4311650"/>
          <p14:tracePt t="363685" x="4087813" y="4311650"/>
          <p14:tracePt t="363702" x="4051300" y="4311650"/>
          <p14:tracePt t="363719" x="4006850" y="4311650"/>
          <p14:tracePt t="363736" x="3971925" y="4311650"/>
          <p14:tracePt t="363752" x="3944938" y="4311650"/>
          <p14:tracePt t="363769" x="3925888" y="4311650"/>
          <p14:tracePt t="363786" x="3917950" y="4311650"/>
          <p14:tracePt t="363802" x="3908425" y="4311650"/>
          <p14:tracePt t="363819" x="3898900" y="4311650"/>
          <p14:tracePt t="365636" x="3898900" y="4303713"/>
          <p14:tracePt t="365668" x="3890963" y="4294188"/>
          <p14:tracePt t="365900" x="3881438" y="4294188"/>
          <p14:tracePt t="366012" x="3873500" y="4294188"/>
          <p14:tracePt t="366092" x="3863975" y="4294188"/>
          <p14:tracePt t="366116" x="3854450" y="4294188"/>
          <p14:tracePt t="366156" x="3846513" y="4294188"/>
          <p14:tracePt t="366196" x="3836988" y="4294188"/>
          <p14:tracePt t="366212" x="3827463" y="4294188"/>
          <p14:tracePt t="366221" x="3819525" y="4284663"/>
          <p14:tracePt t="366236" x="3810000" y="4284663"/>
          <p14:tracePt t="366252" x="3800475" y="4284663"/>
          <p14:tracePt t="366260" x="3792538" y="4284663"/>
          <p14:tracePt t="366269" x="3783013" y="4276725"/>
          <p14:tracePt t="366286" x="3765550" y="4276725"/>
          <p14:tracePt t="366303" x="3721100" y="4276725"/>
          <p14:tracePt t="366319" x="3675063" y="4276725"/>
          <p14:tracePt t="366336" x="3648075" y="4267200"/>
          <p14:tracePt t="366353" x="3630613" y="4267200"/>
          <p14:tracePt t="366369" x="3621088" y="4257675"/>
          <p14:tracePt t="366460" x="3613150" y="4257675"/>
          <p14:tracePt t="366476" x="3603625" y="4257675"/>
          <p14:tracePt t="366484" x="3594100" y="4257675"/>
          <p14:tracePt t="366492" x="3586163" y="4257675"/>
          <p14:tracePt t="366508" x="3576638" y="4257675"/>
          <p14:tracePt t="366524" x="3568700" y="4257675"/>
          <p14:tracePt t="366556" x="3559175" y="4257675"/>
          <p14:tracePt t="366748" x="3549650" y="4257675"/>
          <p14:tracePt t="366788" x="3541713" y="4249738"/>
          <p14:tracePt t="366796" x="3541713" y="4230688"/>
          <p14:tracePt t="366804" x="3541713" y="4222750"/>
          <p14:tracePt t="366820" x="3541713" y="4203700"/>
          <p14:tracePt t="366980" x="3532188" y="4203700"/>
          <p14:tracePt t="366996" x="3522663" y="4203700"/>
          <p14:tracePt t="367004" x="3505200" y="4203700"/>
          <p14:tracePt t="367012" x="3478213" y="4195763"/>
          <p14:tracePt t="367020" x="3441700" y="4186238"/>
          <p14:tracePt t="367036" x="3362325" y="4168775"/>
          <p14:tracePt t="367053" x="3263900" y="4132263"/>
          <p14:tracePt t="367070" x="3111500" y="4087813"/>
          <p14:tracePt t="367086" x="2949575" y="4033838"/>
          <p14:tracePt t="367103" x="2797175" y="3998913"/>
          <p14:tracePt t="367120" x="2716213" y="3971925"/>
          <p14:tracePt t="367136" x="2698750" y="3952875"/>
          <p14:tracePt t="367153" x="2679700" y="3952875"/>
          <p14:tracePt t="367170" x="2671763" y="3944938"/>
          <p14:tracePt t="367186" x="2662238" y="3935413"/>
          <p14:tracePt t="367203" x="2644775" y="3925888"/>
          <p14:tracePt t="367220" x="2600325" y="3908425"/>
          <p14:tracePt t="367236" x="2590800" y="3908425"/>
          <p14:tracePt t="367253" x="2581275" y="3898900"/>
          <p14:tracePt t="367270" x="2573338" y="3890963"/>
          <p14:tracePt t="367286" x="2554288" y="3881438"/>
          <p14:tracePt t="367303" x="2546350" y="3873500"/>
          <p14:tracePt t="367320" x="2536825" y="3873500"/>
          <p14:tracePt t="367373" x="2527300" y="3873500"/>
          <p14:tracePt t="367396" x="2509838" y="3873500"/>
          <p14:tracePt t="367412" x="2501900" y="3873500"/>
          <p14:tracePt t="367420" x="2492375" y="3873500"/>
          <p14:tracePt t="367428" x="2482850" y="3873500"/>
          <p14:tracePt t="367436" x="2474913" y="3873500"/>
          <p14:tracePt t="367453" x="2465388" y="3873500"/>
          <p14:tracePt t="367470" x="2455863" y="3873500"/>
          <p14:tracePt t="367500" x="2447925" y="3863975"/>
          <p14:tracePt t="367516" x="2438400" y="3854450"/>
          <p14:tracePt t="367524" x="2428875" y="3846513"/>
          <p14:tracePt t="367536" x="2411413" y="3827463"/>
          <p14:tracePt t="367553" x="2393950" y="3800475"/>
          <p14:tracePt t="367570" x="2393950" y="3773488"/>
          <p14:tracePt t="367586" x="2393950" y="3756025"/>
          <p14:tracePt t="367603" x="2393950" y="3738563"/>
          <p14:tracePt t="367620" x="2393950" y="3729038"/>
          <p14:tracePt t="367636" x="2393950" y="3711575"/>
          <p14:tracePt t="367653" x="2401888" y="3684588"/>
          <p14:tracePt t="367670" x="2411413" y="3675063"/>
          <p14:tracePt t="367686" x="2438400" y="3667125"/>
          <p14:tracePt t="367719" x="2447925" y="3667125"/>
          <p14:tracePt t="367736" x="2455863" y="3667125"/>
          <p14:tracePt t="367756" x="2465388" y="3667125"/>
          <p14:tracePt t="367770" x="2474913" y="3684588"/>
          <p14:tracePt t="367786" x="2482850" y="3729038"/>
          <p14:tracePt t="367803" x="2501900" y="3783013"/>
          <p14:tracePt t="367820" x="2501900" y="3846513"/>
          <p14:tracePt t="367836" x="2501900" y="3881438"/>
          <p14:tracePt t="367876" x="2492375" y="3890963"/>
          <p14:tracePt t="367908" x="2482850" y="3881438"/>
          <p14:tracePt t="367916" x="2482850" y="3873500"/>
          <p14:tracePt t="367924" x="2465388" y="3846513"/>
          <p14:tracePt t="367936" x="2455863" y="3819525"/>
          <p14:tracePt t="367953" x="2447925" y="3792538"/>
          <p14:tracePt t="367970" x="2447925" y="3765550"/>
          <p14:tracePt t="367986" x="2447925" y="3746500"/>
          <p14:tracePt t="368003" x="2455863" y="3746500"/>
          <p14:tracePt t="368020" x="2492375" y="3746500"/>
          <p14:tracePt t="368036" x="2527300" y="3746500"/>
          <p14:tracePt t="368053" x="2527300" y="3756025"/>
          <p14:tracePt t="368070" x="2527300" y="3783013"/>
          <p14:tracePt t="368086" x="2527300" y="3827463"/>
          <p14:tracePt t="368103" x="2501900" y="3846513"/>
          <p14:tracePt t="368120" x="2482850" y="3846513"/>
          <p14:tracePt t="368136" x="2474913" y="3846513"/>
          <p14:tracePt t="368153" x="2455863" y="3846513"/>
          <p14:tracePt t="368170" x="2447925" y="3827463"/>
          <p14:tracePt t="368187" x="2447925" y="3792538"/>
          <p14:tracePt t="368203" x="2447925" y="3765550"/>
          <p14:tracePt t="368220" x="2455863" y="3746500"/>
          <p14:tracePt t="368237" x="2482850" y="3738563"/>
          <p14:tracePt t="368253" x="2527300" y="3738563"/>
          <p14:tracePt t="368270" x="2554288" y="3738563"/>
          <p14:tracePt t="368286" x="2563813" y="3738563"/>
          <p14:tracePt t="368303" x="2573338" y="3756025"/>
          <p14:tracePt t="368320" x="2573338" y="3783013"/>
          <p14:tracePt t="368336" x="2563813" y="3810000"/>
          <p14:tracePt t="368353" x="2554288" y="3827463"/>
          <p14:tracePt t="368370" x="2546350" y="3827463"/>
          <p14:tracePt t="368403" x="2536825" y="3827463"/>
          <p14:tracePt t="368421" x="2519363" y="3827463"/>
          <p14:tracePt t="368436" x="2519363" y="3800475"/>
          <p14:tracePt t="368453" x="2519363" y="3783013"/>
          <p14:tracePt t="368470" x="2519363" y="3773488"/>
          <p14:tracePt t="368486" x="2519363" y="3765550"/>
          <p14:tracePt t="368503" x="2527300" y="3765550"/>
          <p14:tracePt t="368520" x="2554288" y="3773488"/>
          <p14:tracePt t="368536" x="2573338" y="3792538"/>
          <p14:tracePt t="368553" x="2581275" y="3827463"/>
          <p14:tracePt t="368570" x="2600325" y="3863975"/>
          <p14:tracePt t="368586" x="2600325" y="3890963"/>
          <p14:tracePt t="368604" x="2608263" y="3898900"/>
          <p14:tracePt t="368805" x="2608263" y="3917950"/>
          <p14:tracePt t="368821" x="2600325" y="3925888"/>
          <p14:tracePt t="368828" x="2600325" y="3944938"/>
          <p14:tracePt t="368837" x="2600325" y="3952875"/>
          <p14:tracePt t="368853" x="2600325" y="3962400"/>
          <p14:tracePt t="368870" x="2600325" y="3971925"/>
          <p14:tracePt t="368892" x="2600325" y="3979863"/>
          <p14:tracePt t="368932" x="2608263" y="3989388"/>
          <p14:tracePt t="368956" x="2617788" y="3998913"/>
          <p14:tracePt t="369004" x="2617788" y="4006850"/>
          <p14:tracePt t="369021" x="2617788" y="4016375"/>
          <p14:tracePt t="369029" x="2617788" y="4025900"/>
          <p14:tracePt t="369037" x="2617788" y="4033838"/>
          <p14:tracePt t="369053" x="2617788" y="4051300"/>
          <p14:tracePt t="369070" x="2617788" y="4087813"/>
          <p14:tracePt t="369087" x="2617788" y="4124325"/>
          <p14:tracePt t="369103" x="2617788" y="4159250"/>
          <p14:tracePt t="369120" x="2590800" y="4222750"/>
          <p14:tracePt t="369137" x="2536825" y="4311650"/>
          <p14:tracePt t="369153" x="2474913" y="4419600"/>
          <p14:tracePt t="369170" x="2447925" y="4491038"/>
          <p14:tracePt t="369187" x="2428875" y="4527550"/>
          <p14:tracePt t="369203" x="2420938" y="4554538"/>
          <p14:tracePt t="369221" x="2401888" y="4608513"/>
          <p14:tracePt t="369236" x="2393950" y="4643438"/>
          <p14:tracePt t="369253" x="2366963" y="4697413"/>
          <p14:tracePt t="369270" x="2366963" y="4714875"/>
          <p14:tracePt t="369286" x="2357438" y="4724400"/>
          <p14:tracePt t="369303" x="2330450" y="4760913"/>
          <p14:tracePt t="369320" x="2312988" y="4778375"/>
          <p14:tracePt t="369337" x="2295525" y="4813300"/>
          <p14:tracePt t="369353" x="2286000" y="4859338"/>
          <p14:tracePt t="369370" x="2286000" y="4886325"/>
          <p14:tracePt t="369387" x="2286000" y="4921250"/>
          <p14:tracePt t="369403" x="2286000" y="4940300"/>
          <p14:tracePt t="369420" x="2286000" y="4957763"/>
          <p14:tracePt t="369437" x="2286000" y="4965700"/>
          <p14:tracePt t="369476" x="2286000" y="4975225"/>
          <p14:tracePt t="369501" x="2286000" y="4984750"/>
          <p14:tracePt t="369524" x="2286000" y="4992688"/>
          <p14:tracePt t="369533" x="2286000" y="5002213"/>
          <p14:tracePt t="369540" x="2276475" y="5011738"/>
          <p14:tracePt t="369556" x="2276475" y="5019675"/>
          <p14:tracePt t="369570" x="2276475" y="5029200"/>
          <p14:tracePt t="369676" x="2268538" y="5038725"/>
          <p14:tracePt t="369749" x="2259013" y="5038725"/>
          <p14:tracePt t="369773" x="2249488" y="5046663"/>
          <p14:tracePt t="369788" x="2241550" y="5046663"/>
          <p14:tracePt t="369797" x="2232025" y="5056188"/>
          <p14:tracePt t="369805" x="2222500" y="5065713"/>
          <p14:tracePt t="369821" x="2205038" y="5083175"/>
          <p14:tracePt t="369837" x="2197100" y="5092700"/>
          <p14:tracePt t="369853" x="2197100" y="5100638"/>
          <p14:tracePt t="369870" x="2187575" y="5110163"/>
          <p14:tracePt t="369941" x="2178050" y="5118100"/>
          <p14:tracePt t="369957" x="2170113" y="5118100"/>
          <p14:tracePt t="369965" x="2143125" y="5127625"/>
          <p14:tracePt t="369973" x="2124075" y="5137150"/>
          <p14:tracePt t="369987" x="2106613" y="5137150"/>
          <p14:tracePt t="370004" x="2070100" y="5154613"/>
          <p14:tracePt t="370053" x="2062163" y="5154613"/>
          <p14:tracePt t="370069" x="2052638" y="5154613"/>
          <p14:tracePt t="370077" x="2044700" y="5164138"/>
          <p14:tracePt t="370087" x="2035175" y="5172075"/>
          <p14:tracePt t="370108" x="2025650" y="5172075"/>
          <p14:tracePt t="370125" x="2017713" y="5172075"/>
          <p14:tracePt t="370141" x="2008188" y="5172075"/>
          <p14:tracePt t="370156" x="1998663" y="5181600"/>
          <p14:tracePt t="370228" x="2008188" y="5181600"/>
          <p14:tracePt t="370236" x="2025650" y="5181600"/>
          <p14:tracePt t="370245" x="2044700" y="5181600"/>
          <p14:tracePt t="370253" x="2070100" y="5181600"/>
          <p14:tracePt t="370270" x="2097088" y="5181600"/>
          <p14:tracePt t="370287" x="2106613" y="5181600"/>
          <p14:tracePt t="370320" x="2106613" y="5199063"/>
          <p14:tracePt t="370337" x="2097088" y="5218113"/>
          <p14:tracePt t="370354" x="2070100" y="5235575"/>
          <p14:tracePt t="370370" x="2052638" y="5245100"/>
          <p14:tracePt t="370387" x="2044700" y="5245100"/>
          <p14:tracePt t="370404" x="2035175" y="5245100"/>
          <p14:tracePt t="370420" x="2008188" y="5245100"/>
          <p14:tracePt t="370437" x="1998663" y="5245100"/>
          <p14:tracePt t="370454" x="1990725" y="5235575"/>
          <p14:tracePt t="370471" x="1981200" y="5218113"/>
          <p14:tracePt t="370487" x="1981200" y="5199063"/>
          <p14:tracePt t="370503" x="1981200" y="5191125"/>
          <p14:tracePt t="370520" x="1998663" y="5181600"/>
          <p14:tracePt t="370537" x="2044700" y="5181600"/>
          <p14:tracePt t="370553" x="2097088" y="5181600"/>
          <p14:tracePt t="370570" x="2116138" y="5191125"/>
          <p14:tracePt t="370587" x="2133600" y="5199063"/>
          <p14:tracePt t="370604" x="2133600" y="5208588"/>
          <p14:tracePt t="370621" x="2133600" y="5226050"/>
          <p14:tracePt t="370653" x="2116138" y="5226050"/>
          <p14:tracePt t="370670" x="2079625" y="5226050"/>
          <p14:tracePt t="370687" x="2062163" y="5226050"/>
          <p14:tracePt t="370703" x="2044700" y="5226050"/>
          <p14:tracePt t="370737" x="2035175" y="5226050"/>
          <p14:tracePt t="370754" x="2035175" y="5208588"/>
          <p14:tracePt t="370770" x="2044700" y="5191125"/>
          <p14:tracePt t="370787" x="2079625" y="5164138"/>
          <p14:tracePt t="370804" x="2124075" y="5164138"/>
          <p14:tracePt t="370821" x="2160588" y="5164138"/>
          <p14:tracePt t="370837" x="2170113" y="5164138"/>
          <p14:tracePt t="370854" x="2187575" y="5164138"/>
          <p14:tracePt t="370870" x="2187575" y="5191125"/>
          <p14:tracePt t="370887" x="2178050" y="5235575"/>
          <p14:tracePt t="370903" x="2160588" y="5253038"/>
          <p14:tracePt t="370921" x="2124075" y="5270500"/>
          <p14:tracePt t="370937" x="2089150" y="5270500"/>
          <p14:tracePt t="370954" x="2062163" y="5270500"/>
          <p14:tracePt t="370970" x="2052638" y="5270500"/>
          <p14:tracePt t="370987" x="2044700" y="5235575"/>
          <p14:tracePt t="371004" x="2044700" y="5218113"/>
          <p14:tracePt t="371020" x="2044700" y="5172075"/>
          <p14:tracePt t="371037" x="2062163" y="5164138"/>
          <p14:tracePt t="371054" x="2097088" y="5164138"/>
          <p14:tracePt t="371070" x="2124075" y="5164138"/>
          <p14:tracePt t="371087" x="2133600" y="5172075"/>
          <p14:tracePt t="371104" x="2133600" y="5199063"/>
          <p14:tracePt t="371120" x="2133600" y="5218113"/>
          <p14:tracePt t="371137" x="2116138" y="5245100"/>
          <p14:tracePt t="371154" x="2097088" y="5245100"/>
          <p14:tracePt t="371187" x="2089150" y="5245100"/>
          <p14:tracePt t="371204" x="2089150" y="5226050"/>
          <p14:tracePt t="371220" x="2097088" y="5199063"/>
          <p14:tracePt t="371237" x="2106613" y="5181600"/>
          <p14:tracePt t="371270" x="2106613" y="5172075"/>
          <p14:tracePt t="371325" x="2106613" y="5164138"/>
          <p14:tracePt t="371349" x="2116138" y="5145088"/>
          <p14:tracePt t="371453" x="2133600" y="5137150"/>
          <p14:tracePt t="371477" x="2133600" y="5127625"/>
          <p14:tracePt t="371485" x="2133600" y="5118100"/>
          <p14:tracePt t="371493" x="2133600" y="5110163"/>
          <p14:tracePt t="371504" x="2143125" y="5100638"/>
          <p14:tracePt t="371520" x="2143125" y="5073650"/>
          <p14:tracePt t="371537" x="2151063" y="5038725"/>
          <p14:tracePt t="371554" x="2170113" y="4984750"/>
          <p14:tracePt t="371570" x="2178050" y="4903788"/>
          <p14:tracePt t="371587" x="2197100" y="4813300"/>
          <p14:tracePt t="371604" x="2205038" y="4714875"/>
          <p14:tracePt t="371621" x="2286000" y="4581525"/>
          <p14:tracePt t="371637" x="2330450" y="4518025"/>
          <p14:tracePt t="371654" x="2384425" y="4464050"/>
          <p14:tracePt t="371671" x="2401888" y="4419600"/>
          <p14:tracePt t="371687" x="2411413" y="4383088"/>
          <p14:tracePt t="371704" x="2411413" y="4338638"/>
          <p14:tracePt t="371720" x="2401888" y="4294188"/>
          <p14:tracePt t="371737" x="2401888" y="4267200"/>
          <p14:tracePt t="371754" x="2401888" y="4240213"/>
          <p14:tracePt t="371771" x="2401888" y="4222750"/>
          <p14:tracePt t="371787" x="2401888" y="4195763"/>
          <p14:tracePt t="371805" x="2401888" y="4159250"/>
          <p14:tracePt t="371820" x="2401888" y="4105275"/>
          <p14:tracePt t="371837" x="2411413" y="4078288"/>
          <p14:tracePt t="371854" x="2420938" y="4033838"/>
          <p14:tracePt t="371870" x="2420938" y="4016375"/>
          <p14:tracePt t="371887" x="2420938" y="3979863"/>
          <p14:tracePt t="371904" x="2420938" y="3962400"/>
          <p14:tracePt t="371920" x="2420938" y="3944938"/>
          <p14:tracePt t="371937" x="2411413" y="3935413"/>
          <p14:tracePt t="371981" x="2411413" y="3925888"/>
          <p14:tracePt t="371997" x="2411413" y="3908425"/>
          <p14:tracePt t="372013" x="2411413" y="3898900"/>
          <p14:tracePt t="372109" x="2411413" y="3890963"/>
          <p14:tracePt t="372117" x="2420938" y="3890963"/>
          <p14:tracePt t="372413" x="2420938" y="3881438"/>
          <p14:tracePt t="372437" x="2420938" y="3890963"/>
          <p14:tracePt t="372461" x="2420938" y="3898900"/>
          <p14:tracePt t="372493" x="2420938" y="3908425"/>
          <p14:tracePt t="372501" x="2420938" y="3917950"/>
          <p14:tracePt t="372517" x="2420938" y="3925888"/>
          <p14:tracePt t="372533" x="2420938" y="3935413"/>
          <p14:tracePt t="372549" x="2420938" y="3952875"/>
          <p14:tracePt t="372573" x="2428875" y="3971925"/>
          <p14:tracePt t="372613" x="2438400" y="3979863"/>
          <p14:tracePt t="372653" x="2438400" y="3989388"/>
          <p14:tracePt t="372661" x="2447925" y="3989388"/>
          <p14:tracePt t="372670" x="2447925" y="3998913"/>
          <p14:tracePt t="372687" x="2455863" y="4016375"/>
          <p14:tracePt t="372704" x="2482850" y="4043363"/>
          <p14:tracePt t="372720" x="2509838" y="4060825"/>
          <p14:tracePt t="372737" x="2546350" y="4070350"/>
          <p14:tracePt t="372754" x="2600325" y="4087813"/>
          <p14:tracePt t="372771" x="2617788" y="4097338"/>
          <p14:tracePt t="372787" x="2654300" y="4105275"/>
          <p14:tracePt t="372804" x="2671763" y="4105275"/>
          <p14:tracePt t="372821" x="2679700" y="4114800"/>
          <p14:tracePt t="372893" x="2698750" y="4114800"/>
          <p14:tracePt t="372909" x="2706688" y="4114800"/>
          <p14:tracePt t="372917" x="2716213" y="4114800"/>
          <p14:tracePt t="372925" x="2725738" y="4114800"/>
          <p14:tracePt t="372937" x="2733675" y="4114800"/>
          <p14:tracePt t="372954" x="2779713" y="4105275"/>
          <p14:tracePt t="372970" x="2797175" y="4097338"/>
          <p14:tracePt t="372987" x="2806700" y="4097338"/>
          <p14:tracePt t="373004" x="2824163" y="4097338"/>
          <p14:tracePt t="373021" x="2851150" y="4097338"/>
          <p14:tracePt t="373037" x="2895600" y="4105275"/>
          <p14:tracePt t="373054" x="2932113" y="4114800"/>
          <p14:tracePt t="373071" x="2959100" y="4132263"/>
          <p14:tracePt t="373087" x="2967038" y="4132263"/>
          <p14:tracePt t="373104" x="2976563" y="4132263"/>
          <p14:tracePt t="373121" x="2984500" y="4132263"/>
          <p14:tracePt t="373137" x="3003550" y="4132263"/>
          <p14:tracePt t="373154" x="3011488" y="4132263"/>
          <p14:tracePt t="373171" x="3038475" y="4132263"/>
          <p14:tracePt t="373187" x="3084513" y="4132263"/>
          <p14:tracePt t="373204" x="3128963" y="4132263"/>
          <p14:tracePt t="373221" x="3200400" y="4132263"/>
          <p14:tracePt t="373237" x="3227388" y="4132263"/>
          <p14:tracePt t="373254" x="3244850" y="4132263"/>
          <p14:tracePt t="373271" x="3254375" y="4124325"/>
          <p14:tracePt t="373287" x="3263900" y="4124325"/>
          <p14:tracePt t="373304" x="3271838" y="4124325"/>
          <p14:tracePt t="373321" x="3281363" y="4124325"/>
          <p14:tracePt t="373337" x="3308350" y="4124325"/>
          <p14:tracePt t="373354" x="3343275" y="4124325"/>
          <p14:tracePt t="373371" x="3352800" y="4124325"/>
          <p14:tracePt t="373387" x="3379788" y="4141788"/>
          <p14:tracePt t="373405" x="3406775" y="4159250"/>
          <p14:tracePt t="373421" x="3424238" y="4186238"/>
          <p14:tracePt t="373437" x="3441700" y="4213225"/>
          <p14:tracePt t="373454" x="3460750" y="4257675"/>
          <p14:tracePt t="373471" x="3478213" y="4284663"/>
          <p14:tracePt t="373487" x="3495675" y="4321175"/>
          <p14:tracePt t="373504" x="3505200" y="4330700"/>
          <p14:tracePt t="373537" x="3505200" y="4348163"/>
          <p14:tracePt t="373554" x="3514725" y="4348163"/>
          <p14:tracePt t="373587" x="3514725" y="4356100"/>
          <p14:tracePt t="373604" x="3514725" y="4365625"/>
          <p14:tracePt t="373621" x="3514725" y="4383088"/>
          <p14:tracePt t="373637" x="3514725" y="4392613"/>
          <p14:tracePt t="373654" x="3514725" y="4402138"/>
          <p14:tracePt t="373685" x="3514725" y="4410075"/>
          <p14:tracePt t="373693" x="3522663" y="4419600"/>
          <p14:tracePt t="373717" x="3522663" y="4429125"/>
          <p14:tracePt t="373765" x="3522663" y="4437063"/>
          <p14:tracePt t="373781" x="3522663" y="4446588"/>
          <p14:tracePt t="373797" x="3522663" y="4456113"/>
          <p14:tracePt t="373805" x="3514725" y="4464050"/>
          <p14:tracePt t="373949" x="3505200" y="4473575"/>
          <p14:tracePt t="373957" x="3505200" y="4483100"/>
          <p14:tracePt t="373965" x="3495675" y="4483100"/>
          <p14:tracePt t="373981" x="3487738" y="4491038"/>
          <p14:tracePt t="373997" x="3478213" y="4491038"/>
          <p14:tracePt t="374173" x="3478213" y="4483100"/>
          <p14:tracePt t="374181" x="3478213" y="4473575"/>
          <p14:tracePt t="374189" x="3487738" y="4473575"/>
          <p14:tracePt t="374206" x="3487738" y="4464050"/>
          <p14:tracePt t="374309" x="3478213" y="4483100"/>
          <p14:tracePt t="374317" x="3468688" y="4483100"/>
          <p14:tracePt t="374325" x="3460750" y="4500563"/>
          <p14:tracePt t="374337" x="3451225" y="4500563"/>
          <p14:tracePt t="374357" x="3451225" y="4508500"/>
          <p14:tracePt t="374381" x="3441700" y="4508500"/>
          <p14:tracePt t="374390" x="3424238" y="4500563"/>
          <p14:tracePt t="374406" x="3416300" y="4491038"/>
          <p14:tracePt t="374421" x="3406775" y="4483100"/>
          <p14:tracePt t="374438" x="3406775" y="4464050"/>
          <p14:tracePt t="374454" x="3406775" y="4456113"/>
          <p14:tracePt t="374471" x="3416300" y="4437063"/>
          <p14:tracePt t="374487" x="3441700" y="4437063"/>
          <p14:tracePt t="374504" x="3460750" y="4437063"/>
          <p14:tracePt t="374521" x="3487738" y="4456113"/>
          <p14:tracePt t="374538" x="3505200" y="4473575"/>
          <p14:tracePt t="374554" x="3514725" y="4483100"/>
          <p14:tracePt t="374571" x="3514725" y="4500563"/>
          <p14:tracePt t="374588" x="3514725" y="4508500"/>
          <p14:tracePt t="374605" x="3478213" y="4508500"/>
          <p14:tracePt t="374621" x="3451225" y="4508500"/>
          <p14:tracePt t="374638" x="3441700" y="4508500"/>
          <p14:tracePt t="374654" x="3433763" y="4508500"/>
          <p14:tracePt t="374687" x="3441700" y="4491038"/>
          <p14:tracePt t="374704" x="3460750" y="4473575"/>
          <p14:tracePt t="374721" x="3478213" y="4464050"/>
          <p14:tracePt t="374738" x="3495675" y="4456113"/>
          <p14:tracePt t="374754" x="3505200" y="4456113"/>
          <p14:tracePt t="374771" x="3514725" y="4456113"/>
          <p14:tracePt t="374788" x="3532188" y="4456113"/>
          <p14:tracePt t="374804" x="3532188" y="4473575"/>
          <p14:tracePt t="374821" x="3532188" y="4500563"/>
          <p14:tracePt t="374838" x="3522663" y="4518025"/>
          <p14:tracePt t="374854" x="3514725" y="4518025"/>
          <p14:tracePt t="374893" x="3505200" y="4518025"/>
          <p14:tracePt t="374909" x="3495675" y="4518025"/>
          <p14:tracePt t="374941" x="3495675" y="4508500"/>
          <p14:tracePt t="374957" x="3495675" y="4500563"/>
          <p14:tracePt t="374973" x="3495675" y="4491038"/>
          <p14:tracePt t="374989" x="3505200" y="4491038"/>
          <p14:tracePt t="374997" x="3514725" y="4491038"/>
          <p14:tracePt t="375006" x="3522663" y="4483100"/>
          <p14:tracePt t="375021" x="3522663" y="4473575"/>
          <p14:tracePt t="375101" x="3532188" y="4473575"/>
          <p14:tracePt t="375109" x="3541713" y="4483100"/>
          <p14:tracePt t="375317" x="3532188" y="4483100"/>
          <p14:tracePt t="375781" x="3532188" y="4491038"/>
          <p14:tracePt t="375901" x="3541713" y="4491038"/>
          <p14:tracePt t="375925" x="3541713" y="4500563"/>
          <p14:tracePt t="375941" x="3541713" y="4508500"/>
          <p14:tracePt t="376045" x="3532188" y="4508500"/>
          <p14:tracePt t="376069" x="3522663" y="4508500"/>
          <p14:tracePt t="376077" x="3505200" y="4508500"/>
          <p14:tracePt t="376088" x="3487738" y="4500563"/>
          <p14:tracePt t="376104" x="3460750" y="4491038"/>
          <p14:tracePt t="376121" x="3433763" y="4483100"/>
          <p14:tracePt t="376138" x="3424238" y="4473575"/>
          <p14:tracePt t="376171" x="3406775" y="4464050"/>
          <p14:tracePt t="376188" x="3370263" y="4446588"/>
          <p14:tracePt t="376205" x="3352800" y="4437063"/>
          <p14:tracePt t="376221" x="3343275" y="4437063"/>
          <p14:tracePt t="376238" x="3335338" y="4429125"/>
          <p14:tracePt t="376255" x="3325813" y="4429125"/>
          <p14:tracePt t="376277" x="3316288" y="4419600"/>
          <p14:tracePt t="376293" x="3298825" y="4419600"/>
          <p14:tracePt t="376304" x="3298825" y="4410075"/>
          <p14:tracePt t="376321" x="3289300" y="4402138"/>
          <p14:tracePt t="376338" x="3271838" y="4392613"/>
          <p14:tracePt t="376355" x="3254375" y="4383088"/>
          <p14:tracePt t="376371" x="3227388" y="4365625"/>
          <p14:tracePt t="376388" x="3190875" y="4356100"/>
          <p14:tracePt t="376405" x="3128963" y="4338638"/>
          <p14:tracePt t="376421" x="3092450" y="4330700"/>
          <p14:tracePt t="376438" x="3048000" y="4321175"/>
          <p14:tracePt t="376454" x="3021013" y="4321175"/>
          <p14:tracePt t="376471" x="2984500" y="4321175"/>
          <p14:tracePt t="376488" x="2940050" y="4311650"/>
          <p14:tracePt t="376504" x="2886075" y="4303713"/>
          <p14:tracePt t="376521" x="2832100" y="4303713"/>
          <p14:tracePt t="376538" x="2779713" y="4303713"/>
          <p14:tracePt t="376555" x="2725738" y="4303713"/>
          <p14:tracePt t="376571" x="2671763" y="4303713"/>
          <p14:tracePt t="376588" x="2617788" y="4303713"/>
          <p14:tracePt t="376605" x="2527300" y="4311650"/>
          <p14:tracePt t="376621" x="2482850" y="4311650"/>
          <p14:tracePt t="376638" x="2438400" y="4330700"/>
          <p14:tracePt t="376655" x="2401888" y="4338638"/>
          <p14:tracePt t="376671" x="2384425" y="4356100"/>
          <p14:tracePt t="376688" x="2366963" y="4375150"/>
          <p14:tracePt t="376705" x="2339975" y="4392613"/>
          <p14:tracePt t="376721" x="2303463" y="4410075"/>
          <p14:tracePt t="376738" x="2276475" y="4429125"/>
          <p14:tracePt t="376755" x="2232025" y="4446588"/>
          <p14:tracePt t="376772" x="2214563" y="4456113"/>
          <p14:tracePt t="376788" x="2197100" y="4473575"/>
          <p14:tracePt t="376805" x="2151063" y="4483100"/>
          <p14:tracePt t="376821" x="2124075" y="4491038"/>
          <p14:tracePt t="376855" x="2116138" y="4491038"/>
          <p14:tracePt t="376878" x="2106613" y="4491038"/>
          <p14:tracePt t="376888" x="2097088" y="4491038"/>
          <p14:tracePt t="376905" x="2079625" y="4491038"/>
          <p14:tracePt t="376921" x="2070100" y="4491038"/>
          <p14:tracePt t="376938" x="2062163" y="4491038"/>
          <p14:tracePt t="376971" x="2035175" y="4483100"/>
          <p14:tracePt t="376988" x="2008188" y="4473575"/>
          <p14:tracePt t="377005" x="1954213" y="4464050"/>
          <p14:tracePt t="377038" x="1944688" y="4456113"/>
          <p14:tracePt t="377054" x="1944688" y="4446588"/>
          <p14:tracePt t="377071" x="1944688" y="4437063"/>
          <p14:tracePt t="377088" x="1944688" y="4429125"/>
          <p14:tracePt t="377105" x="1954213" y="4419600"/>
          <p14:tracePt t="377122" x="1971675" y="4402138"/>
          <p14:tracePt t="377138" x="1990725" y="4392613"/>
          <p14:tracePt t="377155" x="2025650" y="4375150"/>
          <p14:tracePt t="377172" x="2097088" y="4365625"/>
          <p14:tracePt t="377188" x="2143125" y="4348163"/>
          <p14:tracePt t="377205" x="2160588" y="4348163"/>
          <p14:tracePt t="377221" x="2178050" y="4348163"/>
          <p14:tracePt t="377238" x="2187575" y="4348163"/>
          <p14:tracePt t="377255" x="2205038" y="4365625"/>
          <p14:tracePt t="377271" x="2222500" y="4402138"/>
          <p14:tracePt t="377288" x="2222500" y="4429125"/>
          <p14:tracePt t="377305" x="2214563" y="4473575"/>
          <p14:tracePt t="377321" x="2197100" y="4500563"/>
          <p14:tracePt t="377338" x="2151063" y="4518025"/>
          <p14:tracePt t="377355" x="2124075" y="4527550"/>
          <p14:tracePt t="377397" x="2116138" y="4527550"/>
          <p14:tracePt t="377406" x="2116138" y="4518025"/>
          <p14:tracePt t="377422" x="2116138" y="4500563"/>
          <p14:tracePt t="377438" x="2124075" y="4473575"/>
          <p14:tracePt t="377455" x="2143125" y="4446588"/>
          <p14:tracePt t="377471" x="2170113" y="4437063"/>
          <p14:tracePt t="377488" x="2214563" y="4437063"/>
          <p14:tracePt t="377505" x="2259013" y="4437063"/>
          <p14:tracePt t="377521" x="2286000" y="4437063"/>
          <p14:tracePt t="377538" x="2295525" y="4456113"/>
          <p14:tracePt t="377555" x="2295525" y="4491038"/>
          <p14:tracePt t="377572" x="2295525" y="4527550"/>
          <p14:tracePt t="377588" x="2268538" y="4545013"/>
          <p14:tracePt t="377605" x="2249488" y="4562475"/>
          <p14:tracePt t="377621" x="2241550" y="4562475"/>
          <p14:tracePt t="377655" x="2232025" y="4562475"/>
          <p14:tracePt t="377672" x="2222500" y="4545013"/>
          <p14:tracePt t="377688" x="2222500" y="4518025"/>
          <p14:tracePt t="377705" x="2222500" y="4500563"/>
          <p14:tracePt t="377721" x="2222500" y="4483100"/>
          <p14:tracePt t="377738" x="2232025" y="4473575"/>
          <p14:tracePt t="377755" x="2259013" y="4464050"/>
          <p14:tracePt t="377771" x="2276475" y="4464050"/>
          <p14:tracePt t="377788" x="2286000" y="4464050"/>
          <p14:tracePt t="377821" x="2286000" y="4483100"/>
          <p14:tracePt t="377838" x="2286000" y="4508500"/>
          <p14:tracePt t="377855" x="2286000" y="4518025"/>
          <p14:tracePt t="377872" x="2276475" y="4527550"/>
          <p14:tracePt t="377905" x="2268538" y="4527550"/>
          <p14:tracePt t="377921" x="2259013" y="4527550"/>
          <p14:tracePt t="377938" x="2249488" y="4527550"/>
          <p14:tracePt t="377955" x="2249488" y="4518025"/>
          <p14:tracePt t="377971" x="2249488" y="4491038"/>
          <p14:tracePt t="377988" x="2249488" y="4483100"/>
          <p14:tracePt t="378005" x="2268538" y="4464050"/>
          <p14:tracePt t="378077" x="2276475" y="4464050"/>
          <p14:tracePt t="378086" x="2276475" y="4473575"/>
          <p14:tracePt t="378101" x="2268538" y="4483100"/>
          <p14:tracePt t="378109" x="2259013" y="4491038"/>
          <p14:tracePt t="378121" x="2259013" y="4500563"/>
          <p14:tracePt t="378138" x="2249488" y="4500563"/>
          <p14:tracePt t="378166" x="2249488" y="4508500"/>
          <p14:tracePt t="378213" x="2241550" y="4508500"/>
          <p14:tracePt t="378253" x="2241550" y="4491038"/>
          <p14:tracePt t="378278" x="2241550" y="4483100"/>
          <p14:tracePt t="378293" x="2241550" y="4473575"/>
          <p14:tracePt t="378326" x="2249488" y="4473575"/>
          <p14:tracePt t="378333" x="2259013" y="4473575"/>
          <p14:tracePt t="378357" x="2268538" y="4483100"/>
          <p14:tracePt t="378365" x="2268538" y="4491038"/>
          <p14:tracePt t="378374" x="2268538" y="4500563"/>
          <p14:tracePt t="378388" x="2268538" y="4518025"/>
          <p14:tracePt t="378405" x="2259013" y="4535488"/>
          <p14:tracePt t="378422" x="2249488" y="4535488"/>
          <p14:tracePt t="378438" x="2232025" y="4535488"/>
          <p14:tracePt t="378455" x="2222500" y="4535488"/>
          <p14:tracePt t="378472" x="2205038" y="4535488"/>
          <p14:tracePt t="378505" x="2197100" y="4527550"/>
          <p14:tracePt t="378522" x="2197100" y="4508500"/>
          <p14:tracePt t="378538" x="2197100" y="4491038"/>
          <p14:tracePt t="378555" x="2197100" y="4483100"/>
          <p14:tracePt t="378572" x="2197100" y="4473575"/>
          <p14:tracePt t="378588" x="2205038" y="4473575"/>
          <p14:tracePt t="378606" x="2222500" y="4473575"/>
          <p14:tracePt t="378622" x="2241550" y="4473575"/>
          <p14:tracePt t="378638" x="2249488" y="4483100"/>
          <p14:tracePt t="378655" x="2249488" y="4500563"/>
          <p14:tracePt t="378672" x="2249488" y="4518025"/>
          <p14:tracePt t="378688" x="2249488" y="4535488"/>
          <p14:tracePt t="378722" x="2241550" y="4535488"/>
          <p14:tracePt t="378750" x="2232025" y="4535488"/>
          <p14:tracePt t="378766" x="2232025" y="4527550"/>
          <p14:tracePt t="378774" x="2232025" y="4518025"/>
          <p14:tracePt t="378788" x="2232025" y="4508500"/>
          <p14:tracePt t="378806" x="2241550" y="4491038"/>
          <p14:tracePt t="378822" x="2249488" y="4483100"/>
          <p14:tracePt t="378838" x="2268538" y="4473575"/>
          <p14:tracePt t="378878" x="2276475" y="4473575"/>
          <p14:tracePt t="378894" x="2286000" y="4473575"/>
          <p14:tracePt t="378910" x="2286000" y="4483100"/>
          <p14:tracePt t="378922" x="2286000" y="4491038"/>
          <p14:tracePt t="378938" x="2286000" y="4508500"/>
          <p14:tracePt t="378955" x="2286000" y="4518025"/>
          <p14:tracePt t="379006" x="2286000" y="4527550"/>
          <p14:tracePt t="379078" x="2286000" y="4518025"/>
          <p14:tracePt t="379085" x="2295525" y="4518025"/>
          <p14:tracePt t="379094" x="2303463" y="4518025"/>
          <p14:tracePt t="379105" x="2312988" y="4518025"/>
          <p14:tracePt t="379122" x="2330450" y="4518025"/>
          <p14:tracePt t="379155" x="2339975" y="4518025"/>
          <p14:tracePt t="379174" x="2339975" y="4527550"/>
          <p14:tracePt t="379190" x="2339975" y="4535488"/>
          <p14:tracePt t="379285" x="2330450" y="4527550"/>
          <p14:tracePt t="379438" x="2322513" y="4527550"/>
          <p14:tracePt t="379446" x="2312988" y="4527550"/>
          <p14:tracePt t="379494" x="2303463" y="4527550"/>
          <p14:tracePt t="379502" x="2295525" y="4527550"/>
          <p14:tracePt t="379541" x="2295525" y="4518025"/>
          <p14:tracePt t="379566" x="2295525" y="4508500"/>
          <p14:tracePt t="379582" x="2295525" y="4500563"/>
          <p14:tracePt t="379854" x="2286000" y="4500563"/>
          <p14:tracePt t="380206" x="2286000" y="4508500"/>
          <p14:tracePt t="380422" x="2303463" y="4508500"/>
          <p14:tracePt t="380430" x="2312988" y="4500563"/>
          <p14:tracePt t="380439" x="2330450" y="4491038"/>
          <p14:tracePt t="380455" x="2349500" y="4483100"/>
          <p14:tracePt t="380472" x="2357438" y="4483100"/>
          <p14:tracePt t="380557" x="2357438" y="4491038"/>
          <p14:tracePt t="380574" x="2339975" y="4491038"/>
          <p14:tracePt t="380694" x="2330450" y="4491038"/>
          <p14:tracePt t="380702" x="2339975" y="4491038"/>
          <p14:tracePt t="380766" x="2330450" y="4491038"/>
          <p14:tracePt t="380774" x="2322513" y="4491038"/>
          <p14:tracePt t="380782" x="2312988" y="4500563"/>
          <p14:tracePt t="380797" x="2303463" y="4500563"/>
          <p14:tracePt t="380854" x="2295525" y="4500563"/>
          <p14:tracePt t="380902" x="2295525" y="4491038"/>
          <p14:tracePt t="380918" x="2303463" y="4491038"/>
          <p14:tracePt t="380926" x="2312988" y="4491038"/>
          <p14:tracePt t="380934" x="2322513" y="4491038"/>
          <p14:tracePt t="380942" x="2330450" y="4491038"/>
          <p14:tracePt t="380974" x="2339975" y="4491038"/>
          <p14:tracePt t="381006" x="2330450" y="4500563"/>
          <p14:tracePt t="381014" x="2322513" y="4500563"/>
          <p14:tracePt t="381022" x="2312988" y="4500563"/>
          <p14:tracePt t="381134" x="2330450" y="4500563"/>
          <p14:tracePt t="381166" x="2339975" y="4500563"/>
          <p14:tracePt t="381182" x="2339975" y="4508500"/>
          <p14:tracePt t="381198" x="2339975" y="4518025"/>
          <p14:tracePt t="381214" x="2330450" y="4518025"/>
          <p14:tracePt t="381294" x="2339975" y="4518025"/>
          <p14:tracePt t="381310" x="2349500" y="4518025"/>
          <p14:tracePt t="381366" x="2339975" y="4518025"/>
          <p14:tracePt t="381374" x="2322513" y="4527550"/>
          <p14:tracePt t="381382" x="2295525" y="4527550"/>
          <p14:tracePt t="381446" x="2286000" y="4527550"/>
          <p14:tracePt t="381454" x="2295525" y="4527550"/>
          <p14:tracePt t="381462" x="2295525" y="4518025"/>
          <p14:tracePt t="381472" x="2303463" y="4508500"/>
          <p14:tracePt t="381489" x="2312988" y="4508500"/>
          <p14:tracePt t="381526" x="2322513" y="4508500"/>
          <p14:tracePt t="381534" x="2322513" y="4518025"/>
          <p14:tracePt t="381542" x="2303463" y="4527550"/>
          <p14:tracePt t="381556" x="2295525" y="4535488"/>
          <p14:tracePt t="381572" x="2286000" y="4535488"/>
          <p14:tracePt t="381942" x="2286000" y="4518025"/>
          <p14:tracePt t="382150" x="2295525" y="4518025"/>
          <p14:tracePt t="382254" x="2286000" y="4527550"/>
          <p14:tracePt t="382438" x="2276475" y="4535488"/>
          <p14:tracePt t="382454" x="2268538" y="4535488"/>
          <p14:tracePt t="382510" x="2259013" y="4535488"/>
          <p14:tracePt t="382542" x="2268538" y="4535488"/>
          <p14:tracePt t="382550" x="2276475" y="4535488"/>
          <p14:tracePt t="382558" x="2295525" y="4535488"/>
          <p14:tracePt t="382572" x="2303463" y="4535488"/>
          <p14:tracePt t="382589" x="2339975" y="4535488"/>
          <p14:tracePt t="382606" x="2349500" y="4545013"/>
          <p14:tracePt t="382622" x="2357438" y="4545013"/>
          <p14:tracePt t="382639" x="2366963" y="4545013"/>
          <p14:tracePt t="382656" x="2374900" y="4545013"/>
          <p14:tracePt t="382673" x="2384425" y="4545013"/>
          <p14:tracePt t="382689" x="2393950" y="4545013"/>
          <p14:tracePt t="382706" x="2401888" y="4545013"/>
          <p14:tracePt t="382722" x="2411413" y="4545013"/>
          <p14:tracePt t="382854" x="2420938" y="4545013"/>
          <p14:tracePt t="382870" x="2428875" y="4554538"/>
          <p14:tracePt t="382878" x="2438400" y="4554538"/>
          <p14:tracePt t="382889" x="2447925" y="4562475"/>
          <p14:tracePt t="382906" x="2455863" y="4562475"/>
          <p14:tracePt t="382950" x="2465388" y="4562475"/>
          <p14:tracePt t="383095" x="2474913" y="4562475"/>
          <p14:tracePt t="383166" x="2482850" y="4572000"/>
          <p14:tracePt t="383182" x="2492375" y="4572000"/>
          <p14:tracePt t="383206" x="2492375" y="4581525"/>
          <p14:tracePt t="383238" x="2501900" y="4581525"/>
          <p14:tracePt t="383302" x="2509838" y="4581525"/>
          <p14:tracePt t="383326" x="2519363" y="4581525"/>
          <p14:tracePt t="383478" x="2527300" y="4581525"/>
          <p14:tracePt t="383494" x="2546350" y="4581525"/>
          <p14:tracePt t="383502" x="2554288" y="4581525"/>
          <p14:tracePt t="383510" x="2563813" y="4581525"/>
          <p14:tracePt t="383522" x="2573338" y="4581525"/>
          <p14:tracePt t="383539" x="2590800" y="4581525"/>
          <p14:tracePt t="383590" x="2600325" y="4581525"/>
          <p14:tracePt t="383614" x="2617788" y="4581525"/>
          <p14:tracePt t="383630" x="2627313" y="4581525"/>
          <p14:tracePt t="383638" x="2644775" y="4581525"/>
          <p14:tracePt t="383654" x="2654300" y="4581525"/>
          <p14:tracePt t="383662" x="2662238" y="4581525"/>
          <p14:tracePt t="383672" x="2671763" y="4581525"/>
          <p14:tracePt t="383689" x="2706688" y="4581525"/>
          <p14:tracePt t="383706" x="2760663" y="4581525"/>
          <p14:tracePt t="383722" x="2832100" y="4581525"/>
          <p14:tracePt t="383739" x="2895600" y="4581525"/>
          <p14:tracePt t="383756" x="2940050" y="4572000"/>
          <p14:tracePt t="383773" x="2984500" y="4562475"/>
          <p14:tracePt t="383789" x="3021013" y="4554538"/>
          <p14:tracePt t="383806" x="3074988" y="4554538"/>
          <p14:tracePt t="383822" x="3119438" y="4554538"/>
          <p14:tracePt t="383839" x="3155950" y="4554538"/>
          <p14:tracePt t="383856" x="3173413" y="4554538"/>
          <p14:tracePt t="383872" x="3182938" y="4545013"/>
          <p14:tracePt t="383906" x="3190875" y="4545013"/>
          <p14:tracePt t="383923" x="3200400" y="4545013"/>
          <p14:tracePt t="383939" x="3227388" y="4545013"/>
          <p14:tracePt t="383956" x="3236913" y="4545013"/>
          <p14:tracePt t="383989" x="3244850" y="4545013"/>
          <p14:tracePt t="384006" x="3263900" y="4545013"/>
          <p14:tracePt t="384046" x="3271838" y="4545013"/>
          <p14:tracePt t="384150" x="3271838" y="4535488"/>
          <p14:tracePt t="384166" x="3271838" y="4518025"/>
          <p14:tracePt t="384174" x="3271838" y="4508500"/>
          <p14:tracePt t="384182" x="3271838" y="4491038"/>
          <p14:tracePt t="384190" x="3271838" y="4483100"/>
          <p14:tracePt t="384206" x="3281363" y="4464050"/>
          <p14:tracePt t="384223" x="3281363" y="4456113"/>
          <p14:tracePt t="384239" x="3289300" y="4437063"/>
          <p14:tracePt t="384256" x="3298825" y="4429125"/>
          <p14:tracePt t="384278" x="3308350" y="4419600"/>
          <p14:tracePt t="384294" x="3316288" y="4419600"/>
          <p14:tracePt t="384306" x="3325813" y="4419600"/>
          <p14:tracePt t="384322" x="3343275" y="4419600"/>
          <p14:tracePt t="384339" x="3362325" y="4419600"/>
          <p14:tracePt t="384356" x="3370263" y="4419600"/>
          <p14:tracePt t="384375" x="3379788" y="4419600"/>
          <p14:tracePt t="384391" x="3389313" y="4419600"/>
          <p14:tracePt t="384406" x="3397250" y="4419600"/>
          <p14:tracePt t="384423" x="3406775" y="4419600"/>
          <p14:tracePt t="384439" x="3416300" y="4429125"/>
          <p14:tracePt t="384456" x="3416300" y="4437063"/>
          <p14:tracePt t="384473" x="3416300" y="4446588"/>
          <p14:tracePt t="384489" x="3406775" y="4464050"/>
          <p14:tracePt t="384506" x="3389313" y="4483100"/>
          <p14:tracePt t="384523" x="3379788" y="4491038"/>
          <p14:tracePt t="384539" x="3370263" y="4500563"/>
          <p14:tracePt t="384598" x="3370263" y="4491038"/>
          <p14:tracePt t="384606" x="3370263" y="4483100"/>
          <p14:tracePt t="384614" x="3362325" y="4473575"/>
          <p14:tracePt t="384623" x="3362325" y="4464050"/>
          <p14:tracePt t="384640" x="3362325" y="4456113"/>
          <p14:tracePt t="384656" x="3362325" y="4446588"/>
          <p14:tracePt t="384673" x="3362325" y="4437063"/>
          <p14:tracePt t="384689" x="3370263" y="4437063"/>
          <p14:tracePt t="384706" x="3389313" y="4437063"/>
          <p14:tracePt t="384723" x="3397250" y="4437063"/>
          <p14:tracePt t="384739" x="3406775" y="4437063"/>
          <p14:tracePt t="384756" x="3416300" y="4446588"/>
          <p14:tracePt t="384773" x="3416300" y="4464050"/>
          <p14:tracePt t="384789" x="3416300" y="4491038"/>
          <p14:tracePt t="384806" x="3416300" y="4527550"/>
          <p14:tracePt t="384839" x="3406775" y="4527550"/>
          <p14:tracePt t="384856" x="3397250" y="4527550"/>
          <p14:tracePt t="384886" x="3397250" y="4518025"/>
          <p14:tracePt t="384894" x="3389313" y="4508500"/>
          <p14:tracePt t="384906" x="3389313" y="4491038"/>
          <p14:tracePt t="384923" x="3389313" y="4483100"/>
          <p14:tracePt t="384926" x="3389313" y="4464050"/>
          <p14:tracePt t="384939" x="3397250" y="4464050"/>
          <p14:tracePt t="384956" x="3406775" y="4456113"/>
          <p14:tracePt t="384973" x="3416300" y="4456113"/>
          <p14:tracePt t="384989" x="3424238" y="4456113"/>
          <p14:tracePt t="385022" x="3424238" y="4483100"/>
          <p14:tracePt t="385030" x="3424238" y="4491038"/>
          <p14:tracePt t="385046" x="3424238" y="4508500"/>
          <p14:tracePt t="385056" x="3416300" y="4508500"/>
          <p14:tracePt t="385073" x="3406775" y="4508500"/>
          <p14:tracePt t="385089" x="3389313" y="4508500"/>
          <p14:tracePt t="385106" x="3379788" y="4500563"/>
          <p14:tracePt t="385123" x="3379788" y="4491038"/>
          <p14:tracePt t="385140" x="3379788" y="4483100"/>
          <p14:tracePt t="385156" x="3379788" y="4473575"/>
          <p14:tracePt t="385334" x="3379788" y="4464050"/>
          <p14:tracePt t="385662" x="3379788" y="4456113"/>
          <p14:tracePt t="385670" x="3389313" y="4456113"/>
          <p14:tracePt t="385774" x="3379788" y="4456113"/>
          <p14:tracePt t="385782" x="3370263" y="4456113"/>
          <p14:tracePt t="385806" x="3362325" y="4456113"/>
          <p14:tracePt t="385846" x="3352800" y="4456113"/>
          <p14:tracePt t="385854" x="3352800" y="4446588"/>
          <p14:tracePt t="385862" x="3362325" y="4429125"/>
          <p14:tracePt t="385873" x="3370263" y="4410075"/>
          <p14:tracePt t="385890" x="3406775" y="4392613"/>
          <p14:tracePt t="385906" x="3416300" y="4383088"/>
          <p14:tracePt t="385950" x="3424238" y="4383088"/>
          <p14:tracePt t="385959" x="3424238" y="4410075"/>
          <p14:tracePt t="385973" x="3416300" y="4419600"/>
          <p14:tracePt t="385990" x="3406775" y="4446588"/>
          <p14:tracePt t="386006" x="3397250" y="4446588"/>
          <p14:tracePt t="386040" x="3389313" y="4446588"/>
          <p14:tracePt t="386056" x="3389313" y="4419600"/>
          <p14:tracePt t="386073" x="3389313" y="4402138"/>
          <p14:tracePt t="386090" x="3389313" y="4392613"/>
          <p14:tracePt t="386342" x="3389313" y="4383088"/>
          <p14:tracePt t="386358" x="3370263" y="4375150"/>
          <p14:tracePt t="386374" x="3362325" y="4356100"/>
          <p14:tracePt t="386382" x="3352800" y="4356100"/>
          <p14:tracePt t="386398" x="3352800" y="4348163"/>
          <p14:tracePt t="386406" x="3343275" y="4348163"/>
          <p14:tracePt t="386423" x="3343275" y="4338638"/>
          <p14:tracePt t="386447" x="3335338" y="4330700"/>
          <p14:tracePt t="386463" x="3335338" y="4321175"/>
          <p14:tracePt t="386502" x="3325813" y="4311650"/>
          <p14:tracePt t="386518" x="3316288" y="4303713"/>
          <p14:tracePt t="386543" x="3316288" y="4294188"/>
          <p14:tracePt t="386574" x="3308350" y="4284663"/>
          <p14:tracePt t="386622" x="3298825" y="4276725"/>
          <p14:tracePt t="386662" x="3289300" y="4267200"/>
          <p14:tracePt t="386687" x="3281363" y="4267200"/>
          <p14:tracePt t="386751" x="3271838" y="4267200"/>
          <p14:tracePt t="386767" x="3263900" y="4257675"/>
          <p14:tracePt t="386798" x="3254375" y="4257675"/>
          <p14:tracePt t="386806" x="3244850" y="4257675"/>
          <p14:tracePt t="386822" x="3236913" y="4257675"/>
          <p14:tracePt t="386830" x="3227388" y="4257675"/>
          <p14:tracePt t="386878" x="3217863" y="4257675"/>
          <p14:tracePt t="386910" x="3209925" y="4257675"/>
          <p14:tracePt t="386926" x="3200400" y="4257675"/>
          <p14:tracePt t="386943" x="3182938" y="4257675"/>
          <p14:tracePt t="386958" x="3182938" y="4267200"/>
          <p14:tracePt t="386991" x="3173413" y="4276725"/>
          <p14:tracePt t="387030" x="3163888" y="4284663"/>
          <p14:tracePt t="387086" x="3155950" y="4284663"/>
          <p14:tracePt t="387143" x="3146425" y="4284663"/>
          <p14:tracePt t="387166" x="3128963" y="4294188"/>
          <p14:tracePt t="387247" x="3119438" y="4303713"/>
          <p14:tracePt t="387318" x="3111500" y="4303713"/>
          <p14:tracePt t="387335" x="3101975" y="4303713"/>
          <p14:tracePt t="387343" x="3092450" y="4311650"/>
          <p14:tracePt t="387374" x="3074988" y="4321175"/>
          <p14:tracePt t="387431" x="3065463" y="4330700"/>
          <p14:tracePt t="387439" x="3065463" y="4338638"/>
          <p14:tracePt t="387455" x="3057525" y="4348163"/>
          <p14:tracePt t="387463" x="3048000" y="4356100"/>
          <p14:tracePt t="387478" x="3048000" y="4365625"/>
          <p14:tracePt t="387495" x="3038475" y="4365625"/>
          <p14:tracePt t="387695" x="3048000" y="4356100"/>
          <p14:tracePt t="387710" x="3057525" y="4348163"/>
          <p14:tracePt t="387727" x="3065463" y="4348163"/>
          <p14:tracePt t="387735" x="3074988" y="4338638"/>
          <p14:tracePt t="387750" x="3092450" y="4330700"/>
          <p14:tracePt t="387767" x="3101975" y="4330700"/>
          <p14:tracePt t="387887" x="3111500" y="4330700"/>
          <p14:tracePt t="387902" x="3101975" y="4330700"/>
          <p14:tracePt t="387911" x="3101975" y="4338638"/>
          <p14:tracePt t="387919" x="3092450" y="4338638"/>
          <p14:tracePt t="387927" x="3092450" y="4348163"/>
          <p14:tracePt t="387943" x="3084513" y="4356100"/>
          <p14:tracePt t="388062" x="3101975" y="4348163"/>
          <p14:tracePt t="388071" x="3111500" y="4348163"/>
          <p14:tracePt t="388079" x="3128963" y="4330700"/>
          <p14:tracePt t="388090" x="3146425" y="4321175"/>
          <p14:tracePt t="388107" x="3173413" y="4311650"/>
          <p14:tracePt t="388123" x="3182938" y="4311650"/>
          <p14:tracePt t="388157" x="3190875" y="4311650"/>
          <p14:tracePt t="388174" x="3200400" y="4311650"/>
          <p14:tracePt t="388190" x="3200400" y="4330700"/>
          <p14:tracePt t="388207" x="3182938" y="4365625"/>
          <p14:tracePt t="388223" x="3173413" y="4375150"/>
          <p14:tracePt t="388319" x="3163888" y="4375150"/>
          <p14:tracePt t="388359" x="3163888" y="4365625"/>
          <p14:tracePt t="388439" x="3155950" y="4375150"/>
          <p14:tracePt t="388447" x="3146425" y="4392613"/>
          <p14:tracePt t="388457" x="3128963" y="4402138"/>
          <p14:tracePt t="388473" x="3119438" y="4410075"/>
          <p14:tracePt t="388535" x="3119438" y="4402138"/>
          <p14:tracePt t="388551" x="3136900" y="4392613"/>
          <p14:tracePt t="388559" x="3136900" y="4383088"/>
          <p14:tracePt t="388567" x="3146425" y="4375150"/>
          <p14:tracePt t="388583" x="3155950" y="4365625"/>
          <p14:tracePt t="388647" x="3155950" y="4375150"/>
          <p14:tracePt t="388654" x="3146425" y="4383088"/>
          <p14:tracePt t="388671" x="3136900" y="4392613"/>
          <p14:tracePt t="388679" x="3128963" y="4392613"/>
          <p14:tracePt t="388775" x="3128963" y="4383088"/>
          <p14:tracePt t="388783" x="3128963" y="4375150"/>
          <p14:tracePt t="388871" x="3128963" y="4365625"/>
          <p14:tracePt t="388887" x="3119438" y="4375150"/>
          <p14:tracePt t="388895" x="3111500" y="4383088"/>
          <p14:tracePt t="388907" x="3101975" y="4383088"/>
          <p14:tracePt t="388923" x="3092450" y="4383088"/>
          <p14:tracePt t="388999" x="3101975" y="4375150"/>
          <p14:tracePt t="389015" x="3111500" y="4365625"/>
          <p14:tracePt t="389023" x="3128963" y="4365625"/>
          <p14:tracePt t="389039" x="3136900" y="4365625"/>
          <p14:tracePt t="389103" x="3119438" y="4375150"/>
          <p14:tracePt t="389111" x="3101975" y="4392613"/>
          <p14:tracePt t="389119" x="3092450" y="4392613"/>
          <p14:tracePt t="389151" x="3084513" y="4402138"/>
          <p14:tracePt t="389191" x="3092450" y="4383088"/>
          <p14:tracePt t="389199" x="3101975" y="4375150"/>
          <p14:tracePt t="389207" x="3119438" y="4356100"/>
          <p14:tracePt t="389223" x="3136900" y="4338638"/>
          <p14:tracePt t="389240" x="3155950" y="4330700"/>
          <p14:tracePt t="389257" x="3163888" y="4321175"/>
          <p14:tracePt t="389279" x="3173413" y="4321175"/>
          <p14:tracePt t="389295" x="3173413" y="4330700"/>
          <p14:tracePt t="389311" x="3163888" y="4348163"/>
          <p14:tracePt t="389324" x="3163888" y="4356100"/>
          <p14:tracePt t="389340" x="3146425" y="4365625"/>
          <p14:tracePt t="389357" x="3128963" y="4365625"/>
          <p14:tracePt t="389406" x="3128963" y="4356100"/>
          <p14:tracePt t="389415" x="3128963" y="4348163"/>
          <p14:tracePt t="389431" x="3128963" y="4338638"/>
          <p14:tracePt t="389447" x="3128963" y="4330700"/>
          <p14:tracePt t="389519" x="3119438" y="4330700"/>
          <p14:tracePt t="389535" x="3111500" y="4338638"/>
          <p14:tracePt t="389543" x="3101975" y="4338638"/>
          <p14:tracePt t="389607" x="3092450" y="4338638"/>
          <p14:tracePt t="389623" x="3092450" y="4330700"/>
          <p14:tracePt t="389639" x="3101975" y="4330700"/>
          <p14:tracePt t="389647" x="3111500" y="4330700"/>
          <p14:tracePt t="390903" x="3111500" y="4338638"/>
          <p14:tracePt t="390919" x="3111500" y="4348163"/>
          <p14:tracePt t="390927" x="3101975" y="4348163"/>
          <p14:tracePt t="390935" x="3101975" y="4356100"/>
          <p14:tracePt t="390943" x="3101975" y="4375150"/>
          <p14:tracePt t="390959" x="3092450" y="4392613"/>
          <p14:tracePt t="390974" x="3084513" y="4410075"/>
          <p14:tracePt t="390991" x="3057525" y="4508500"/>
          <p14:tracePt t="391007" x="3048000" y="4572000"/>
          <p14:tracePt t="391024" x="3021013" y="4679950"/>
          <p14:tracePt t="391040" x="2984500" y="4778375"/>
          <p14:tracePt t="391057" x="2949575" y="4903788"/>
          <p14:tracePt t="391074" x="2886075" y="5038725"/>
          <p14:tracePt t="391090" x="2824163" y="5118100"/>
          <p14:tracePt t="391107" x="2770188" y="5208588"/>
          <p14:tracePt t="391124" x="2743200" y="5235575"/>
          <p14:tracePt t="391141" x="2716213" y="5270500"/>
          <p14:tracePt t="391157" x="2662238" y="5289550"/>
          <p14:tracePt t="391174" x="2608263" y="5307013"/>
          <p14:tracePt t="391191" x="2509838" y="5316538"/>
          <p14:tracePt t="391207" x="2411413" y="5324475"/>
          <p14:tracePt t="391224" x="2322513" y="5343525"/>
          <p14:tracePt t="391240" x="2241550" y="5351463"/>
          <p14:tracePt t="391257" x="2143125" y="5370513"/>
          <p14:tracePt t="391274" x="2079625" y="5387975"/>
          <p14:tracePt t="391290" x="2035175" y="5387975"/>
          <p14:tracePt t="391307" x="2017713" y="5387975"/>
          <p14:tracePt t="391324" x="2008188" y="5387975"/>
          <p14:tracePt t="391341" x="1981200" y="5387975"/>
          <p14:tracePt t="391357" x="1936750" y="5387975"/>
          <p14:tracePt t="391374" x="1900238" y="5387975"/>
          <p14:tracePt t="391391" x="1865313" y="5397500"/>
          <p14:tracePt t="391439" x="1855788" y="5397500"/>
          <p14:tracePt t="391447" x="1855788" y="5387975"/>
          <p14:tracePt t="391457" x="1846263" y="5387975"/>
          <p14:tracePt t="391474" x="1846263" y="5378450"/>
          <p14:tracePt t="391503" x="1846263" y="5370513"/>
          <p14:tracePt t="391511" x="1846263" y="5360988"/>
          <p14:tracePt t="391524" x="1846263" y="5343525"/>
          <p14:tracePt t="391540" x="1846263" y="5334000"/>
          <p14:tracePt t="391557" x="1865313" y="5307013"/>
          <p14:tracePt t="391574" x="1882775" y="5289550"/>
          <p14:tracePt t="391591" x="1917700" y="5245100"/>
          <p14:tracePt t="391607" x="1936750" y="5226050"/>
          <p14:tracePt t="391624" x="1971675" y="5218113"/>
          <p14:tracePt t="391641" x="1990725" y="5199063"/>
          <p14:tracePt t="391657" x="2008188" y="5191125"/>
          <p14:tracePt t="391674" x="2017713" y="5191125"/>
          <p14:tracePt t="391691" x="2035175" y="5181600"/>
          <p14:tracePt t="391707" x="2062163" y="5172075"/>
          <p14:tracePt t="391724" x="2106613" y="5164138"/>
          <p14:tracePt t="391741" x="2170113" y="5137150"/>
          <p14:tracePt t="391757" x="2214563" y="5137150"/>
          <p14:tracePt t="391759" x="2232025" y="5127625"/>
          <p14:tracePt t="391775" x="2276475" y="5110163"/>
          <p14:tracePt t="391791" x="2295525" y="5110163"/>
          <p14:tracePt t="391807" x="2312988" y="5100638"/>
          <p14:tracePt t="391824" x="2339975" y="5092700"/>
          <p14:tracePt t="391841" x="2357438" y="5092700"/>
          <p14:tracePt t="391857" x="2384425" y="5092700"/>
          <p14:tracePt t="391874" x="2420938" y="5092700"/>
          <p14:tracePt t="391891" x="2455863" y="5092700"/>
          <p14:tracePt t="391907" x="2519363" y="5092700"/>
          <p14:tracePt t="391924" x="2590800" y="5073650"/>
          <p14:tracePt t="391941" x="2635250" y="5073650"/>
          <p14:tracePt t="391957" x="2679700" y="5065713"/>
          <p14:tracePt t="391974" x="2725738" y="5065713"/>
          <p14:tracePt t="391991" x="2824163" y="5046663"/>
          <p14:tracePt t="392007" x="2886075" y="5038725"/>
          <p14:tracePt t="392024" x="2949575" y="5029200"/>
          <p14:tracePt t="392041" x="3030538" y="5019675"/>
          <p14:tracePt t="392057" x="3111500" y="5019675"/>
          <p14:tracePt t="392074" x="3200400" y="5019675"/>
          <p14:tracePt t="392091" x="3263900" y="5019675"/>
          <p14:tracePt t="392107" x="3308350" y="5019675"/>
          <p14:tracePt t="392124" x="3352800" y="5029200"/>
          <p14:tracePt t="392141" x="3406775" y="5029200"/>
          <p14:tracePt t="392157" x="3460750" y="5029200"/>
          <p14:tracePt t="392174" x="3532188" y="5029200"/>
          <p14:tracePt t="392191" x="3613150" y="5029200"/>
          <p14:tracePt t="392207" x="3657600" y="5038725"/>
          <p14:tracePt t="392224" x="3694113" y="5038725"/>
          <p14:tracePt t="392241" x="3738563" y="5056188"/>
          <p14:tracePt t="392257" x="3783013" y="5065713"/>
          <p14:tracePt t="392274" x="3810000" y="5065713"/>
          <p14:tracePt t="392291" x="3819525" y="5065713"/>
          <p14:tracePt t="392307" x="3827463" y="5073650"/>
          <p14:tracePt t="392324" x="3846513" y="5073650"/>
          <p14:tracePt t="392341" x="3863975" y="5083175"/>
          <p14:tracePt t="392358" x="3917950" y="5110163"/>
          <p14:tracePt t="392374" x="3962400" y="5127625"/>
          <p14:tracePt t="392391" x="3989388" y="5145088"/>
          <p14:tracePt t="392439" x="3989388" y="5154613"/>
          <p14:tracePt t="392455" x="3989388" y="5164138"/>
          <p14:tracePt t="392463" x="3989388" y="5172075"/>
          <p14:tracePt t="392479" x="3989388" y="5181600"/>
          <p14:tracePt t="392491" x="3989388" y="5191125"/>
          <p14:tracePt t="392507" x="3971925" y="5218113"/>
          <p14:tracePt t="392524" x="3944938" y="5245100"/>
          <p14:tracePt t="392541" x="3908425" y="5270500"/>
          <p14:tracePt t="392558" x="3881438" y="5289550"/>
          <p14:tracePt t="392574" x="3854450" y="5307013"/>
          <p14:tracePt t="392591" x="3846513" y="5307013"/>
          <p14:tracePt t="392607" x="3819525" y="5316538"/>
          <p14:tracePt t="392624" x="3756025" y="5334000"/>
          <p14:tracePt t="392641" x="3675063" y="5334000"/>
          <p14:tracePt t="392657" x="3568700" y="5334000"/>
          <p14:tracePt t="392674" x="3468688" y="5334000"/>
          <p14:tracePt t="392691" x="3370263" y="5334000"/>
          <p14:tracePt t="392708" x="3271838" y="5334000"/>
          <p14:tracePt t="392724" x="3146425" y="5334000"/>
          <p14:tracePt t="392741" x="3030538" y="5324475"/>
          <p14:tracePt t="392758" x="2868613" y="5289550"/>
          <p14:tracePt t="392760" x="2806700" y="5280025"/>
          <p14:tracePt t="392774" x="2733675" y="5270500"/>
          <p14:tracePt t="392791" x="2608263" y="5262563"/>
          <p14:tracePt t="392807" x="2546350" y="5253038"/>
          <p14:tracePt t="392824" x="2474913" y="5245100"/>
          <p14:tracePt t="392841" x="2411413" y="5235575"/>
          <p14:tracePt t="392857" x="2322513" y="5218113"/>
          <p14:tracePt t="392874" x="2268538" y="5208588"/>
          <p14:tracePt t="392891" x="2222500" y="5199063"/>
          <p14:tracePt t="392908" x="2197100" y="5191125"/>
          <p14:tracePt t="392924" x="2160588" y="5172075"/>
          <p14:tracePt t="392941" x="2124075" y="5164138"/>
          <p14:tracePt t="392958" x="2089150" y="5145088"/>
          <p14:tracePt t="392974" x="2062163" y="5137150"/>
          <p14:tracePt t="392991" x="2017713" y="5118100"/>
          <p14:tracePt t="393007" x="1971675" y="5110163"/>
          <p14:tracePt t="393024" x="1944688" y="5100638"/>
          <p14:tracePt t="393041" x="1927225" y="5092700"/>
          <p14:tracePt t="393135" x="1917700" y="5092700"/>
          <p14:tracePt t="393175" x="1927225" y="5083175"/>
          <p14:tracePt t="393183" x="1936750" y="5083175"/>
          <p14:tracePt t="393191" x="1954213" y="5083175"/>
          <p14:tracePt t="393207" x="1981200" y="5083175"/>
          <p14:tracePt t="393224" x="2017713" y="5073650"/>
          <p14:tracePt t="393241" x="2052638" y="5056188"/>
          <p14:tracePt t="393257" x="2097088" y="5056188"/>
          <p14:tracePt t="393274" x="2133600" y="5056188"/>
          <p14:tracePt t="393291" x="2178050" y="5046663"/>
          <p14:tracePt t="393307" x="2232025" y="5046663"/>
          <p14:tracePt t="393324" x="2303463" y="5046663"/>
          <p14:tracePt t="393341" x="2401888" y="5046663"/>
          <p14:tracePt t="393358" x="2492375" y="5029200"/>
          <p14:tracePt t="393374" x="2563813" y="5029200"/>
          <p14:tracePt t="393391" x="2627313" y="5019675"/>
          <p14:tracePt t="393408" x="2654300" y="5019675"/>
          <p14:tracePt t="393424" x="2698750" y="5011738"/>
          <p14:tracePt t="393441" x="2733675" y="5002213"/>
          <p14:tracePt t="393458" x="2770188" y="5002213"/>
          <p14:tracePt t="393474" x="2824163" y="5002213"/>
          <p14:tracePt t="393491" x="2878138" y="5002213"/>
          <p14:tracePt t="393508" x="2940050" y="5002213"/>
          <p14:tracePt t="393524" x="3021013" y="4992688"/>
          <p14:tracePt t="393541" x="3092450" y="4984750"/>
          <p14:tracePt t="393558" x="3190875" y="4975225"/>
          <p14:tracePt t="393575" x="3281363" y="4975225"/>
          <p14:tracePt t="393591" x="3389313" y="4975225"/>
          <p14:tracePt t="393608" x="3451225" y="4975225"/>
          <p14:tracePt t="393624" x="3487738" y="4975225"/>
          <p14:tracePt t="393641" x="3532188" y="4975225"/>
          <p14:tracePt t="393658" x="3559175" y="4975225"/>
          <p14:tracePt t="393674" x="3586163" y="4975225"/>
          <p14:tracePt t="393691" x="3603625" y="4975225"/>
          <p14:tracePt t="393708" x="3640138" y="4975225"/>
          <p14:tracePt t="393724" x="3684588" y="4975225"/>
          <p14:tracePt t="393741" x="3765550" y="4975225"/>
          <p14:tracePt t="393758" x="3854450" y="4984750"/>
          <p14:tracePt t="393760" x="3908425" y="4992688"/>
          <p14:tracePt t="393774" x="3952875" y="5002213"/>
          <p14:tracePt t="393791" x="4006850" y="5011738"/>
          <p14:tracePt t="393880" x="4016375" y="5011738"/>
          <p14:tracePt t="393887" x="4016375" y="5019675"/>
          <p14:tracePt t="393895" x="4016375" y="5038725"/>
          <p14:tracePt t="393908" x="4016375" y="5046663"/>
          <p14:tracePt t="393924" x="4016375" y="5083175"/>
          <p14:tracePt t="393941" x="4016375" y="5110163"/>
          <p14:tracePt t="393958" x="3989388" y="5154613"/>
          <p14:tracePt t="393974" x="3962400" y="5218113"/>
          <p14:tracePt t="393991" x="3935413" y="5280025"/>
          <p14:tracePt t="394008" x="3925888" y="5289550"/>
          <p14:tracePt t="394041" x="3925888" y="5297488"/>
          <p14:tracePt t="394063" x="3917950" y="5307013"/>
          <p14:tracePt t="394079" x="3898900" y="5307013"/>
          <p14:tracePt t="394091" x="3881438" y="5316538"/>
          <p14:tracePt t="394108" x="3819525" y="5343525"/>
          <p14:tracePt t="394124" x="3711575" y="5360988"/>
          <p14:tracePt t="394141" x="3630613" y="5370513"/>
          <p14:tracePt t="394158" x="3576638" y="5370513"/>
          <p14:tracePt t="394175" x="3522663" y="5370513"/>
          <p14:tracePt t="394191" x="3433763" y="5370513"/>
          <p14:tracePt t="394208" x="3370263" y="5378450"/>
          <p14:tracePt t="394224" x="3325813" y="5387975"/>
          <p14:tracePt t="394241" x="3271838" y="5387975"/>
          <p14:tracePt t="394258" x="3209925" y="5387975"/>
          <p14:tracePt t="394274" x="3136900" y="5387975"/>
          <p14:tracePt t="394291" x="3057525" y="5378450"/>
          <p14:tracePt t="394308" x="2994025" y="5370513"/>
          <p14:tracePt t="394324" x="2913063" y="5370513"/>
          <p14:tracePt t="394341" x="2841625" y="5351463"/>
          <p14:tracePt t="394358" x="2770188" y="5343525"/>
          <p14:tracePt t="394375" x="2716213" y="5334000"/>
          <p14:tracePt t="394391" x="2608263" y="5324475"/>
          <p14:tracePt t="394408" x="2509838" y="5324475"/>
          <p14:tracePt t="394425" x="2428875" y="5324475"/>
          <p14:tracePt t="394441" x="2349500" y="5324475"/>
          <p14:tracePt t="394458" x="2295525" y="5324475"/>
          <p14:tracePt t="394475" x="2249488" y="5316538"/>
          <p14:tracePt t="394491" x="2232025" y="5307013"/>
          <p14:tracePt t="394508" x="2205038" y="5289550"/>
          <p14:tracePt t="394525" x="2178050" y="5270500"/>
          <p14:tracePt t="394541" x="2160588" y="5262563"/>
          <p14:tracePt t="394558" x="2143125" y="5245100"/>
          <p14:tracePt t="394575" x="2116138" y="5226050"/>
          <p14:tracePt t="394591" x="2089150" y="5218113"/>
          <p14:tracePt t="394608" x="2079625" y="5208588"/>
          <p14:tracePt t="394655" x="2070100" y="5199063"/>
          <p14:tracePt t="394695" x="2070100" y="5191125"/>
          <p14:tracePt t="394703" x="2070100" y="5181600"/>
          <p14:tracePt t="394711" x="2089150" y="5172075"/>
          <p14:tracePt t="394725" x="2116138" y="5172075"/>
          <p14:tracePt t="394741" x="2170113" y="5164138"/>
          <p14:tracePt t="394758" x="2222500" y="5164138"/>
          <p14:tracePt t="394760" x="2249488" y="5164138"/>
          <p14:tracePt t="394775" x="2276475" y="5164138"/>
          <p14:tracePt t="394791" x="2393950" y="5137150"/>
          <p14:tracePt t="394808" x="2509838" y="5118100"/>
          <p14:tracePt t="394825" x="2635250" y="5100638"/>
          <p14:tracePt t="394841" x="2733675" y="5092700"/>
          <p14:tracePt t="394858" x="2824163" y="5092700"/>
          <p14:tracePt t="394874" x="2895600" y="5092700"/>
          <p14:tracePt t="394891" x="2994025" y="5092700"/>
          <p14:tracePt t="394908" x="3136900" y="5092700"/>
          <p14:tracePt t="394925" x="3316288" y="5092700"/>
          <p14:tracePt t="394941" x="3495675" y="5092700"/>
          <p14:tracePt t="394958" x="3640138" y="5092700"/>
          <p14:tracePt t="394975" x="3738563" y="5092700"/>
          <p14:tracePt t="394992" x="3792538" y="5092700"/>
          <p14:tracePt t="395008" x="3846513" y="5092700"/>
          <p14:tracePt t="395025" x="3890963" y="5100638"/>
          <p14:tracePt t="395041" x="3908425" y="5100638"/>
          <p14:tracePt t="395058" x="3935413" y="5110163"/>
          <p14:tracePt t="395075" x="3952875" y="5118100"/>
          <p14:tracePt t="395091" x="3979863" y="5137150"/>
          <p14:tracePt t="395108" x="4016375" y="5145088"/>
          <p14:tracePt t="395125" x="4060825" y="5164138"/>
          <p14:tracePt t="395141" x="4114800" y="5164138"/>
          <p14:tracePt t="395158" x="4141788" y="5181600"/>
          <p14:tracePt t="395175" x="4159250" y="5181600"/>
          <p14:tracePt t="395208" x="4168775" y="5191125"/>
          <p14:tracePt t="395225" x="4159250" y="5199063"/>
          <p14:tracePt t="395241" x="4124325" y="5218113"/>
          <p14:tracePt t="395258" x="4078288" y="5218113"/>
          <p14:tracePt t="395275" x="4016375" y="5245100"/>
          <p14:tracePt t="395291" x="3925888" y="5270500"/>
          <p14:tracePt t="395308" x="3873500" y="5270500"/>
          <p14:tracePt t="395325" x="3819525" y="5289550"/>
          <p14:tracePt t="395341" x="3800475" y="5289550"/>
          <p14:tracePt t="395358" x="3756025" y="5297488"/>
          <p14:tracePt t="395375" x="3684588" y="5297488"/>
          <p14:tracePt t="395391" x="3559175" y="5316538"/>
          <p14:tracePt t="395408" x="3495675" y="5324475"/>
          <p14:tracePt t="395425" x="3424238" y="5334000"/>
          <p14:tracePt t="395441" x="3379788" y="5334000"/>
          <p14:tracePt t="395458" x="3325813" y="5334000"/>
          <p14:tracePt t="395475" x="3263900" y="5334000"/>
          <p14:tracePt t="395491" x="3200400" y="5334000"/>
          <p14:tracePt t="395508" x="3111500" y="5334000"/>
          <p14:tracePt t="395525" x="3030538" y="5334000"/>
          <p14:tracePt t="395541" x="2940050" y="5343525"/>
          <p14:tracePt t="395558" x="2824163" y="5360988"/>
          <p14:tracePt t="395575" x="2689225" y="5360988"/>
          <p14:tracePt t="395591" x="2617788" y="5360988"/>
          <p14:tracePt t="395608" x="2554288" y="5360988"/>
          <p14:tracePt t="395625" x="2492375" y="5360988"/>
          <p14:tracePt t="395641" x="2438400" y="5360988"/>
          <p14:tracePt t="395658" x="2401888" y="5360988"/>
          <p14:tracePt t="395675" x="2374900" y="5360988"/>
          <p14:tracePt t="395691" x="2357438" y="5360988"/>
          <p14:tracePt t="395708" x="2349500" y="5360988"/>
          <p14:tracePt t="395725" x="2330450" y="5360988"/>
          <p14:tracePt t="395742" x="2303463" y="5351463"/>
          <p14:tracePt t="395758" x="2268538" y="5334000"/>
          <p14:tracePt t="395775" x="2259013" y="5334000"/>
          <p14:tracePt t="395792" x="2232025" y="5324475"/>
          <p14:tracePt t="395808" x="2222500" y="5316538"/>
          <p14:tracePt t="395825" x="2205038" y="5316538"/>
          <p14:tracePt t="395841" x="2178050" y="5307013"/>
          <p14:tracePt t="395858" x="2143125" y="5297488"/>
          <p14:tracePt t="395875" x="2124075" y="5297488"/>
          <p14:tracePt t="395892" x="2124075" y="5289550"/>
          <p14:tracePt t="395908" x="2116138" y="5289550"/>
          <p14:tracePt t="395925" x="2106613" y="5280025"/>
          <p14:tracePt t="395942" x="2106613" y="5270500"/>
          <p14:tracePt t="395958" x="2106613" y="5262563"/>
          <p14:tracePt t="395975" x="2106613" y="5253038"/>
          <p14:tracePt t="395992" x="2106613" y="5245100"/>
          <p14:tracePt t="396008" x="2106613" y="5235575"/>
          <p14:tracePt t="396048" x="2106613" y="5226050"/>
          <p14:tracePt t="396080" x="2097088" y="5226050"/>
          <p14:tracePt t="396408" x="2089150" y="5226050"/>
          <p14:tracePt t="396447" x="2079625" y="5226050"/>
          <p14:tracePt t="396456" x="2070100" y="5226050"/>
          <p14:tracePt t="396488" x="2062163" y="5226050"/>
          <p14:tracePt t="396504" x="2052638" y="5226050"/>
          <p14:tracePt t="396512" x="2044700" y="5226050"/>
          <p14:tracePt t="396519" x="2025650" y="5235575"/>
          <p14:tracePt t="396536" x="2017713" y="5235575"/>
          <p14:tracePt t="396544" x="2008188" y="5235575"/>
          <p14:tracePt t="396560" x="1998663" y="5245100"/>
          <p14:tracePt t="396640" x="1990725" y="5245100"/>
          <p14:tracePt t="396672" x="1981200" y="5253038"/>
          <p14:tracePt t="396696" x="1981200" y="5262563"/>
          <p14:tracePt t="396704" x="1981200" y="5270500"/>
          <p14:tracePt t="396720" x="1981200" y="5280025"/>
          <p14:tracePt t="396728" x="1981200" y="5289550"/>
          <p14:tracePt t="396744" x="1971675" y="5297488"/>
          <p14:tracePt t="396791" x="1971675" y="5270500"/>
          <p14:tracePt t="396800" x="1998663" y="5253038"/>
          <p14:tracePt t="397008" x="1998663" y="5245100"/>
          <p14:tracePt t="397136" x="1981200" y="5245100"/>
          <p14:tracePt t="397144" x="1971675" y="5245100"/>
          <p14:tracePt t="397152" x="1954213" y="5253038"/>
          <p14:tracePt t="397160" x="1944688" y="5253038"/>
          <p14:tracePt t="397175" x="1927225" y="5262563"/>
          <p14:tracePt t="397192" x="1909763" y="5270500"/>
          <p14:tracePt t="397208" x="1892300" y="5280025"/>
          <p14:tracePt t="397242" x="1882775" y="5280025"/>
          <p14:tracePt t="397288" x="1873250" y="5289550"/>
          <p14:tracePt t="397304" x="1865313" y="5289550"/>
          <p14:tracePt t="397311" x="1855788" y="5289550"/>
          <p14:tracePt t="397328" x="1846263" y="5289550"/>
          <p14:tracePt t="397336" x="1846263" y="5297488"/>
          <p14:tracePt t="397352" x="1828800" y="5307013"/>
          <p14:tracePt t="397816" x="1828800" y="5297488"/>
          <p14:tracePt t="397840" x="1838325" y="5289550"/>
          <p14:tracePt t="397879" x="1838325" y="5280025"/>
          <p14:tracePt t="397904" x="1846263" y="5280025"/>
          <p14:tracePt t="397920" x="1855788" y="5270500"/>
          <p14:tracePt t="397936" x="1865313" y="5262563"/>
          <p14:tracePt t="397952" x="1873250" y="5253038"/>
          <p14:tracePt t="397960" x="1882775" y="5245100"/>
          <p14:tracePt t="397976" x="1892300" y="5235575"/>
          <p14:tracePt t="397991" x="1892300" y="5226050"/>
          <p14:tracePt t="398056" x="1892300" y="5218113"/>
          <p14:tracePt t="398080" x="1892300" y="5208588"/>
          <p14:tracePt t="398096" x="1882775" y="5199063"/>
          <p14:tracePt t="398112" x="1873250" y="5191125"/>
          <p14:tracePt t="398120" x="1873250" y="5181600"/>
          <p14:tracePt t="398128" x="1865313" y="5181600"/>
          <p14:tracePt t="398142" x="1855788" y="5172075"/>
          <p14:tracePt t="398161" x="1846263" y="5172075"/>
          <p14:tracePt t="398176" x="1838325" y="5172075"/>
          <p14:tracePt t="398192" x="1819275" y="5172075"/>
          <p14:tracePt t="398208" x="1801813" y="5172075"/>
          <p14:tracePt t="398225" x="1765300" y="5172075"/>
          <p14:tracePt t="398242" x="1747838" y="5181600"/>
          <p14:tracePt t="398259" x="1730375" y="5181600"/>
          <p14:tracePt t="398275" x="1720850" y="5191125"/>
          <p14:tracePt t="398292" x="1703388" y="5199063"/>
          <p14:tracePt t="398308" x="1685925" y="5218113"/>
          <p14:tracePt t="398325" x="1658938" y="5226050"/>
          <p14:tracePt t="398342" x="1639888" y="5235575"/>
          <p14:tracePt t="398448" x="1631950" y="5245100"/>
          <p14:tracePt t="398480" x="1639888" y="5245100"/>
          <p14:tracePt t="398488" x="1666875" y="5245100"/>
          <p14:tracePt t="398496" x="1693863" y="5245100"/>
          <p14:tracePt t="398508" x="1720850" y="5253038"/>
          <p14:tracePt t="398525" x="1774825" y="5262563"/>
          <p14:tracePt t="398542" x="1855788" y="5280025"/>
          <p14:tracePt t="398559" x="1909763" y="5280025"/>
          <p14:tracePt t="398576" x="1963738" y="5289550"/>
          <p14:tracePt t="398592" x="1971675" y="5289550"/>
          <p14:tracePt t="398632" x="1981200" y="5289550"/>
          <p14:tracePt t="398688" x="1971675" y="5289550"/>
          <p14:tracePt t="398696" x="1927225" y="5289550"/>
          <p14:tracePt t="398704" x="1882775" y="5289550"/>
          <p14:tracePt t="398712" x="1828800" y="5280025"/>
          <p14:tracePt t="398725" x="1792288" y="5270500"/>
          <p14:tracePt t="398742" x="1739900" y="5270500"/>
          <p14:tracePt t="398759" x="1712913" y="5262563"/>
          <p14:tracePt t="398824" x="1730375" y="5262563"/>
          <p14:tracePt t="398832" x="1747838" y="5262563"/>
          <p14:tracePt t="398842" x="1765300" y="5262563"/>
          <p14:tracePt t="398859" x="1846263" y="5262563"/>
          <p14:tracePt t="398875" x="1944688" y="5262563"/>
          <p14:tracePt t="398892" x="1981200" y="5262563"/>
          <p14:tracePt t="398936" x="1954213" y="5262563"/>
          <p14:tracePt t="398944" x="1927225" y="5262563"/>
          <p14:tracePt t="398959" x="1900238" y="5262563"/>
          <p14:tracePt t="398976" x="1838325" y="5253038"/>
          <p14:tracePt t="398992" x="1811338" y="5245100"/>
          <p14:tracePt t="399072" x="1819275" y="5245100"/>
          <p14:tracePt t="399080" x="1846263" y="5245100"/>
          <p14:tracePt t="399088" x="1865313" y="5245100"/>
          <p14:tracePt t="399096" x="1882775" y="5245100"/>
          <p14:tracePt t="399109" x="1900238" y="5245100"/>
          <p14:tracePt t="399144" x="1909763" y="5235575"/>
          <p14:tracePt t="399168" x="1892300" y="5235575"/>
          <p14:tracePt t="399176" x="1873250" y="5235575"/>
          <p14:tracePt t="399184" x="1846263" y="5226050"/>
          <p14:tracePt t="399192" x="1838325" y="5226050"/>
          <p14:tracePt t="399209" x="1811338" y="5218113"/>
          <p14:tracePt t="399264" x="1828800" y="5218113"/>
          <p14:tracePt t="399272" x="1855788" y="5218113"/>
          <p14:tracePt t="399280" x="1882775" y="5226050"/>
          <p14:tracePt t="399292" x="1900238" y="5226050"/>
          <p14:tracePt t="399309" x="1909763" y="5226050"/>
          <p14:tracePt t="399368" x="1892300" y="5226050"/>
          <p14:tracePt t="399376" x="1865313" y="5226050"/>
          <p14:tracePt t="399384" x="1846263" y="5226050"/>
          <p14:tracePt t="399392" x="1838325" y="5226050"/>
          <p14:tracePt t="399409" x="1828800" y="5226050"/>
          <p14:tracePt t="399472" x="1838325" y="5226050"/>
          <p14:tracePt t="399488" x="1846263" y="5226050"/>
          <p14:tracePt t="401616" x="1828800" y="5208588"/>
          <p14:tracePt t="401632" x="1819275" y="5199063"/>
          <p14:tracePt t="401648" x="1801813" y="5191125"/>
          <p14:tracePt t="401664" x="1792288" y="5181600"/>
          <p14:tracePt t="401672" x="1784350" y="5181600"/>
          <p14:tracePt t="401680" x="1774825" y="5172075"/>
          <p14:tracePt t="401720" x="1765300" y="5172075"/>
          <p14:tracePt t="401744" x="1757363" y="5164138"/>
          <p14:tracePt t="401761" x="1747838" y="5164138"/>
          <p14:tracePt t="401768" x="1739900" y="5164138"/>
          <p14:tracePt t="401784" x="1730375" y="5164138"/>
          <p14:tracePt t="401792" x="1720850" y="5154613"/>
          <p14:tracePt t="401809" x="1712913" y="5145088"/>
          <p14:tracePt t="401826" x="1693863" y="5137150"/>
          <p14:tracePt t="401842" x="1685925" y="5118100"/>
          <p14:tracePt t="401859" x="1676400" y="5073650"/>
          <p14:tracePt t="401876" x="1639888" y="5029200"/>
          <p14:tracePt t="401892" x="1612900" y="4992688"/>
          <p14:tracePt t="401909" x="1577975" y="4948238"/>
          <p14:tracePt t="401926" x="1550988" y="4921250"/>
          <p14:tracePt t="401943" x="1533525" y="4886325"/>
          <p14:tracePt t="401959" x="1497013" y="4840288"/>
          <p14:tracePt t="401976" x="1452563" y="4741863"/>
          <p14:tracePt t="401992" x="1435100" y="4679950"/>
          <p14:tracePt t="402009" x="1416050" y="4643438"/>
          <p14:tracePt t="402026" x="1408113" y="4589463"/>
          <p14:tracePt t="402042" x="1398588" y="4535488"/>
          <p14:tracePt t="402059" x="1398588" y="4483100"/>
          <p14:tracePt t="402076" x="1398588" y="4437063"/>
          <p14:tracePt t="402092" x="1398588" y="4383088"/>
          <p14:tracePt t="402109" x="1398588" y="4303713"/>
          <p14:tracePt t="402126" x="1398588" y="4249738"/>
          <p14:tracePt t="402143" x="1398588" y="4203700"/>
          <p14:tracePt t="402159" x="1398588" y="4159250"/>
          <p14:tracePt t="402176" x="1416050" y="4087813"/>
          <p14:tracePt t="402192" x="1425575" y="4043363"/>
          <p14:tracePt t="402209" x="1435100" y="3979863"/>
          <p14:tracePt t="402226" x="1443038" y="3935413"/>
          <p14:tracePt t="402243" x="1452563" y="3917950"/>
          <p14:tracePt t="402259" x="1460500" y="3898900"/>
          <p14:tracePt t="402276" x="1470025" y="3890963"/>
          <p14:tracePt t="402293" x="1487488" y="3863975"/>
          <p14:tracePt t="402309" x="1524000" y="3827463"/>
          <p14:tracePt t="402326" x="1560513" y="3792538"/>
          <p14:tracePt t="402343" x="1622425" y="3765550"/>
          <p14:tracePt t="402359" x="1666875" y="3738563"/>
          <p14:tracePt t="402376" x="1757363" y="3702050"/>
          <p14:tracePt t="402392" x="1811338" y="3684588"/>
          <p14:tracePt t="402409" x="1846263" y="3667125"/>
          <p14:tracePt t="402426" x="1855788" y="3657600"/>
          <p14:tracePt t="402442" x="1865313" y="3657600"/>
          <p14:tracePt t="402459" x="1873250" y="3657600"/>
          <p14:tracePt t="402476" x="1917700" y="3657600"/>
          <p14:tracePt t="402493" x="1981200" y="3657600"/>
          <p14:tracePt t="402509" x="2052638" y="3657600"/>
          <p14:tracePt t="402526" x="2097088" y="3667125"/>
          <p14:tracePt t="402543" x="2151063" y="3702050"/>
          <p14:tracePt t="402559" x="2205038" y="3746500"/>
          <p14:tracePt t="402576" x="2303463" y="3836988"/>
          <p14:tracePt t="402593" x="2366963" y="3898900"/>
          <p14:tracePt t="402609" x="2438400" y="3944938"/>
          <p14:tracePt t="402626" x="2492375" y="3989388"/>
          <p14:tracePt t="402643" x="2546350" y="4033838"/>
          <p14:tracePt t="402659" x="2581275" y="4097338"/>
          <p14:tracePt t="402676" x="2617788" y="4159250"/>
          <p14:tracePt t="402693" x="2644775" y="4230688"/>
          <p14:tracePt t="402709" x="2654300" y="4311650"/>
          <p14:tracePt t="402726" x="2662238" y="4375150"/>
          <p14:tracePt t="402743" x="2662238" y="4473575"/>
          <p14:tracePt t="402744" x="2662238" y="4527550"/>
          <p14:tracePt t="402759" x="2662238" y="4572000"/>
          <p14:tracePt t="402776" x="2662238" y="4733925"/>
          <p14:tracePt t="402793" x="2635250" y="4867275"/>
          <p14:tracePt t="402809" x="2608263" y="5011738"/>
          <p14:tracePt t="402826" x="2573338" y="5164138"/>
          <p14:tracePt t="402843" x="2527300" y="5280025"/>
          <p14:tracePt t="402859" x="2474913" y="5370513"/>
          <p14:tracePt t="402876" x="2428875" y="5468938"/>
          <p14:tracePt t="402893" x="2393950" y="5522913"/>
          <p14:tracePt t="402909" x="2349500" y="5575300"/>
          <p14:tracePt t="402926" x="2322513" y="5611813"/>
          <p14:tracePt t="402943" x="2286000" y="5648325"/>
          <p14:tracePt t="402959" x="2241550" y="5665788"/>
          <p14:tracePt t="402976" x="2106613" y="5702300"/>
          <p14:tracePt t="402993" x="1981200" y="5719763"/>
          <p14:tracePt t="403009" x="1882775" y="5737225"/>
          <p14:tracePt t="403026" x="1819275" y="5746750"/>
          <p14:tracePt t="403043" x="1792288" y="5746750"/>
          <p14:tracePt t="403059" x="1774825" y="5746750"/>
          <p14:tracePt t="403076" x="1739900" y="5737225"/>
          <p14:tracePt t="403093" x="1693863" y="5692775"/>
          <p14:tracePt t="403109" x="1622425" y="5621338"/>
          <p14:tracePt t="403126" x="1550988" y="5503863"/>
          <p14:tracePt t="403143" x="1470025" y="5370513"/>
          <p14:tracePt t="403160" x="1425575" y="5262563"/>
          <p14:tracePt t="403176" x="1416050" y="5164138"/>
          <p14:tracePt t="403193" x="1408113" y="5110163"/>
          <p14:tracePt t="403209" x="1408113" y="5038725"/>
          <p14:tracePt t="403226" x="1408113" y="4965700"/>
          <p14:tracePt t="403243" x="1408113" y="4876800"/>
          <p14:tracePt t="403259" x="1425575" y="4751388"/>
          <p14:tracePt t="403276" x="1460500" y="4635500"/>
          <p14:tracePt t="403293" x="1487488" y="4545013"/>
          <p14:tracePt t="403310" x="1560513" y="4437063"/>
          <p14:tracePt t="403326" x="1612900" y="4356100"/>
          <p14:tracePt t="403343" x="1693863" y="4276725"/>
          <p14:tracePt t="403359" x="1757363" y="4222750"/>
          <p14:tracePt t="403376" x="1846263" y="4159250"/>
          <p14:tracePt t="403393" x="1900238" y="4141788"/>
          <p14:tracePt t="403409" x="1936750" y="4114800"/>
          <p14:tracePt t="403426" x="1944688" y="4105275"/>
          <p14:tracePt t="403443" x="1981200" y="4097338"/>
          <p14:tracePt t="403459" x="2017713" y="4078288"/>
          <p14:tracePt t="403476" x="2079625" y="4070350"/>
          <p14:tracePt t="403493" x="2151063" y="4060825"/>
          <p14:tracePt t="403509" x="2232025" y="4043363"/>
          <p14:tracePt t="403526" x="2295525" y="4033838"/>
          <p14:tracePt t="403543" x="2339975" y="4016375"/>
          <p14:tracePt t="403560" x="2349500" y="4016375"/>
          <p14:tracePt t="403576" x="2366963" y="4016375"/>
          <p14:tracePt t="403593" x="2374900" y="4016375"/>
          <p14:tracePt t="403609" x="2411413" y="4016375"/>
          <p14:tracePt t="403626" x="2428875" y="4016375"/>
          <p14:tracePt t="403643" x="2455863" y="4006850"/>
          <p14:tracePt t="403660" x="2474913" y="3998913"/>
          <p14:tracePt t="403676" x="2482850" y="3998913"/>
          <p14:tracePt t="403693" x="2482850" y="3989388"/>
          <p14:tracePt t="403726" x="2492375" y="3989388"/>
          <p14:tracePt t="403743" x="2492375" y="3979863"/>
          <p14:tracePt t="403760" x="2492375" y="3971925"/>
          <p14:tracePt t="403776" x="2492375" y="3952875"/>
          <p14:tracePt t="403793" x="2492375" y="3944938"/>
          <p14:tracePt t="403809" x="2492375" y="3935413"/>
          <p14:tracePt t="403928" x="2501900" y="3935413"/>
          <p14:tracePt t="403937" x="2509838" y="3935413"/>
          <p14:tracePt t="403945" x="2527300" y="3935413"/>
          <p14:tracePt t="403959" x="2536825" y="3944938"/>
          <p14:tracePt t="403976" x="2554288" y="3952875"/>
          <p14:tracePt t="404024" x="2554288" y="3962400"/>
          <p14:tracePt t="404040" x="2546350" y="3962400"/>
          <p14:tracePt t="404048" x="2546350" y="3971925"/>
          <p14:tracePt t="404059" x="2536825" y="3979863"/>
          <p14:tracePt t="404076" x="2519363" y="3979863"/>
          <p14:tracePt t="404093" x="2509838" y="3989388"/>
          <p14:tracePt t="404110" x="2509838" y="3998913"/>
          <p14:tracePt t="404152" x="2501900" y="3998913"/>
          <p14:tracePt t="404162" x="2492375" y="3998913"/>
          <p14:tracePt t="404328" x="2482850" y="3998913"/>
          <p14:tracePt t="404376" x="2492375" y="3998913"/>
          <p14:tracePt t="404385" x="2501900" y="3989388"/>
          <p14:tracePt t="404393" x="2519363" y="3989388"/>
          <p14:tracePt t="404410" x="2581275" y="3979863"/>
          <p14:tracePt t="404426" x="2644775" y="3971925"/>
          <p14:tracePt t="404443" x="2706688" y="3971925"/>
          <p14:tracePt t="404460" x="2743200" y="3971925"/>
          <p14:tracePt t="404476" x="2787650" y="3971925"/>
          <p14:tracePt t="404493" x="2824163" y="3971925"/>
          <p14:tracePt t="404510" x="2859088" y="3971925"/>
          <p14:tracePt t="404526" x="2878138" y="3979863"/>
          <p14:tracePt t="404543" x="2895600" y="3979863"/>
          <p14:tracePt t="404560" x="2905125" y="3989388"/>
          <p14:tracePt t="404576" x="2913063" y="3989388"/>
          <p14:tracePt t="405113" x="2940050" y="3989388"/>
          <p14:tracePt t="405121" x="2967038" y="3989388"/>
          <p14:tracePt t="405129" x="2994025" y="3989388"/>
          <p14:tracePt t="405143" x="3021013" y="3989388"/>
          <p14:tracePt t="405161" x="3048000" y="3989388"/>
          <p14:tracePt t="405177" x="3057525" y="3989388"/>
          <p14:tracePt t="405193" x="3074988" y="3989388"/>
          <p14:tracePt t="405210" x="3101975" y="3998913"/>
          <p14:tracePt t="405226" x="3128963" y="4006850"/>
          <p14:tracePt t="405243" x="3155950" y="4016375"/>
          <p14:tracePt t="405260" x="3163888" y="4025900"/>
          <p14:tracePt t="405296" x="3173413" y="4025900"/>
          <p14:tracePt t="405489" x="3173413" y="4033838"/>
          <p14:tracePt t="405529" x="3173413" y="4043363"/>
          <p14:tracePt t="405537" x="3182938" y="4043363"/>
          <p14:tracePt t="405545" x="3200400" y="4043363"/>
          <p14:tracePt t="405560" x="3271838" y="4043363"/>
          <p14:tracePt t="405577" x="3441700" y="4016375"/>
          <p14:tracePt t="405593" x="3684588" y="4006850"/>
          <p14:tracePt t="405610" x="3944938" y="3989388"/>
          <p14:tracePt t="405626" x="4267200" y="3944938"/>
          <p14:tracePt t="405643" x="4625975" y="3846513"/>
          <p14:tracePt t="405660" x="4992688" y="3738563"/>
          <p14:tracePt t="405677" x="5324475" y="3630613"/>
          <p14:tracePt t="405693" x="5737225" y="3514725"/>
          <p14:tracePt t="405710" x="6149975" y="3389313"/>
          <p14:tracePt t="405727" x="6508750" y="3263900"/>
          <p14:tracePt t="405743" x="6777038" y="3136900"/>
          <p14:tracePt t="405745" x="6875463" y="3084513"/>
          <p14:tracePt t="405760" x="6965950" y="3021013"/>
          <p14:tracePt t="405777" x="7145338" y="2878138"/>
          <p14:tracePt t="405793" x="7207250" y="2797175"/>
          <p14:tracePt t="405810" x="7278688" y="2689225"/>
          <p14:tracePt t="405827" x="7342188" y="2563813"/>
          <p14:tracePt t="405843" x="7386638" y="2438400"/>
          <p14:tracePt t="405860" x="7423150" y="2357438"/>
          <p14:tracePt t="405877" x="7458075" y="2295525"/>
          <p14:tracePt t="405893" x="7512050" y="2249488"/>
          <p14:tracePt t="405910" x="7583488" y="2205038"/>
          <p14:tracePt t="405927" x="7683500" y="2170113"/>
          <p14:tracePt t="405943" x="7735888" y="2133600"/>
          <p14:tracePt t="405960" x="7772400" y="2097088"/>
          <p14:tracePt t="405977" x="7816850" y="2052638"/>
          <p14:tracePt t="405993" x="7826375" y="2025650"/>
          <p14:tracePt t="406010" x="7835900" y="2008188"/>
          <p14:tracePt t="406026" x="7843838" y="1990725"/>
          <p14:tracePt t="406043" x="7861300" y="1981200"/>
          <p14:tracePt t="406060" x="7907338" y="1917700"/>
          <p14:tracePt t="406077" x="7951788" y="1846263"/>
          <p14:tracePt t="406093" x="7988300" y="1784350"/>
          <p14:tracePt t="406110" x="8023225" y="1739900"/>
          <p14:tracePt t="406127" x="8040688" y="1685925"/>
          <p14:tracePt t="406143" x="8059738" y="1631950"/>
          <p14:tracePt t="406160" x="8086725" y="1568450"/>
          <p14:tracePt t="406177" x="8094663" y="1524000"/>
          <p14:tracePt t="406193" x="8094663" y="1506538"/>
          <p14:tracePt t="406210" x="8094663" y="1487488"/>
          <p14:tracePt t="406243" x="8104188" y="1460500"/>
          <p14:tracePt t="406260" x="8121650" y="1425575"/>
          <p14:tracePt t="406277" x="8148638" y="1371600"/>
          <p14:tracePt t="406293" x="8185150" y="1300163"/>
          <p14:tracePt t="406310" x="8229600" y="1255713"/>
          <p14:tracePt t="406327" x="8266113" y="1209675"/>
          <p14:tracePt t="406343" x="8283575" y="1174750"/>
          <p14:tracePt t="406361" x="8337550" y="1120775"/>
          <p14:tracePt t="406377" x="8355013" y="1103313"/>
          <p14:tracePt t="406393" x="8372475" y="1084263"/>
          <p14:tracePt t="406427" x="8382000" y="1084263"/>
          <p14:tracePt t="406443" x="8399463" y="1084263"/>
          <p14:tracePt t="406460" x="8418513" y="1084263"/>
          <p14:tracePt t="406477" x="8462963" y="1103313"/>
          <p14:tracePt t="406493" x="8480425" y="1103313"/>
          <p14:tracePt t="406510" x="8507413" y="1120775"/>
          <p14:tracePt t="406527" x="8543925" y="1155700"/>
          <p14:tracePt t="406543" x="8570913" y="1209675"/>
          <p14:tracePt t="406561" x="8632825" y="1327150"/>
          <p14:tracePt t="406577" x="8659813" y="1381125"/>
          <p14:tracePt t="406593" x="8686800" y="1435100"/>
          <p14:tracePt t="406610" x="8704263" y="1470025"/>
          <p14:tracePt t="406627" x="8713788" y="1514475"/>
          <p14:tracePt t="406643" x="8723313" y="1560513"/>
          <p14:tracePt t="406660" x="8723313" y="1604963"/>
          <p14:tracePt t="406677" x="8723313" y="1649413"/>
          <p14:tracePt t="406693" x="8723313" y="1685925"/>
          <p14:tracePt t="406710" x="8696325" y="1757363"/>
          <p14:tracePt t="406727" x="8669338" y="1811338"/>
          <p14:tracePt t="406743" x="8605838" y="1882775"/>
          <p14:tracePt t="406745" x="8588375" y="1900238"/>
          <p14:tracePt t="406761" x="8543925" y="1954213"/>
          <p14:tracePt t="406777" x="8497888" y="1990725"/>
          <p14:tracePt t="406793" x="8480425" y="1998663"/>
          <p14:tracePt t="406810" x="8462963" y="2008188"/>
          <p14:tracePt t="406827" x="8435975" y="2008188"/>
          <p14:tracePt t="406843" x="8391525" y="2008188"/>
          <p14:tracePt t="406860" x="8318500" y="2008188"/>
          <p14:tracePt t="406877" x="8229600" y="2008188"/>
          <p14:tracePt t="406894" x="8140700" y="1971675"/>
          <p14:tracePt t="406910" x="8077200" y="1936750"/>
          <p14:tracePt t="406927" x="8013700" y="1892300"/>
          <p14:tracePt t="406943" x="7996238" y="1873250"/>
          <p14:tracePt t="406961" x="7978775" y="1792288"/>
          <p14:tracePt t="406977" x="7978775" y="1720850"/>
          <p14:tracePt t="406993" x="7978775" y="1631950"/>
          <p14:tracePt t="407010" x="8013700" y="1506538"/>
          <p14:tracePt t="407027" x="8040688" y="1408113"/>
          <p14:tracePt t="407043" x="8094663" y="1300163"/>
          <p14:tracePt t="407060" x="8121650" y="1236663"/>
          <p14:tracePt t="407077" x="8148638" y="1209675"/>
          <p14:tracePt t="407093" x="8185150" y="1174750"/>
          <p14:tracePt t="407110" x="8212138" y="1155700"/>
          <p14:tracePt t="407127" x="8239125" y="1147763"/>
          <p14:tracePt t="407144" x="8274050" y="1138238"/>
          <p14:tracePt t="407161" x="8345488" y="1138238"/>
          <p14:tracePt t="407177" x="8391525" y="1138238"/>
          <p14:tracePt t="407194" x="8435975" y="1147763"/>
          <p14:tracePt t="407210" x="8470900" y="1165225"/>
          <p14:tracePt t="407227" x="8489950" y="1174750"/>
          <p14:tracePt t="407244" x="8497888" y="1192213"/>
          <p14:tracePt t="407260" x="8507413" y="1219200"/>
          <p14:tracePt t="407277" x="8534400" y="1273175"/>
          <p14:tracePt t="407294" x="8551863" y="1335088"/>
          <p14:tracePt t="407310" x="8570913" y="1389063"/>
          <p14:tracePt t="407327" x="8578850" y="1416050"/>
          <p14:tracePt t="407344" x="8578850" y="1443038"/>
          <p14:tracePt t="407360" x="8578850" y="1479550"/>
          <p14:tracePt t="407377" x="8570913" y="1533525"/>
          <p14:tracePt t="407393" x="8534400" y="1612900"/>
          <p14:tracePt t="407411" x="8489950" y="1712913"/>
          <p14:tracePt t="407427" x="8445500" y="1801813"/>
          <p14:tracePt t="407443" x="8408988" y="1865313"/>
          <p14:tracePt t="407460" x="8382000" y="1909763"/>
          <p14:tracePt t="407477" x="8355013" y="1944688"/>
          <p14:tracePt t="407493" x="8328025" y="1971675"/>
          <p14:tracePt t="407510" x="8310563" y="1998663"/>
          <p14:tracePt t="407527" x="8301038" y="2008188"/>
          <p14:tracePt t="407544" x="8293100" y="2008188"/>
          <p14:tracePt t="407561" x="8266113" y="2008188"/>
          <p14:tracePt t="407577" x="8239125" y="2008188"/>
          <p14:tracePt t="407594" x="8212138" y="2008188"/>
          <p14:tracePt t="407610" x="8185150" y="1990725"/>
          <p14:tracePt t="407627" x="8140700" y="1936750"/>
          <p14:tracePt t="407643" x="8104188" y="1855788"/>
          <p14:tracePt t="407660" x="8067675" y="1739900"/>
          <p14:tracePt t="407677" x="8059738" y="1612900"/>
          <p14:tracePt t="407694" x="8086725" y="1506538"/>
          <p14:tracePt t="407710" x="8166100" y="1381125"/>
          <p14:tracePt t="407727" x="8256588" y="1327150"/>
          <p14:tracePt t="407744" x="8301038" y="1308100"/>
          <p14:tracePt t="407746" x="8310563" y="1308100"/>
          <p14:tracePt t="407761" x="8337550" y="1308100"/>
          <p14:tracePt t="407777" x="8364538" y="1317625"/>
          <p14:tracePt t="407793" x="8382000" y="1344613"/>
          <p14:tracePt t="407810" x="8418513" y="1381125"/>
          <p14:tracePt t="407827" x="8445500" y="1425575"/>
          <p14:tracePt t="407844" x="8462963" y="1452563"/>
          <p14:tracePt t="407861" x="8462963" y="1506538"/>
          <p14:tracePt t="407877" x="8453438" y="1533525"/>
          <p14:tracePt t="407894" x="8408988" y="1568450"/>
          <p14:tracePt t="407910" x="8337550" y="1595438"/>
          <p14:tracePt t="407928" x="8293100" y="1612900"/>
          <p14:tracePt t="407944" x="8266113" y="1622425"/>
          <p14:tracePt t="407961" x="8256588" y="1622425"/>
          <p14:tracePt t="407977" x="8247063" y="1622425"/>
          <p14:tracePt t="408001" x="8239125" y="1622425"/>
          <p14:tracePt t="408010" x="8239125" y="1612900"/>
          <p14:tracePt t="408027" x="8239125" y="1568450"/>
          <p14:tracePt t="408044" x="8247063" y="1514475"/>
          <p14:tracePt t="408060" x="8293100" y="1452563"/>
          <p14:tracePt t="408077" x="8345488" y="1398588"/>
          <p14:tracePt t="408094" x="8382000" y="1371600"/>
          <p14:tracePt t="408110" x="8418513" y="1371600"/>
          <p14:tracePt t="408127" x="8435975" y="1371600"/>
          <p14:tracePt t="408144" x="8453438" y="1371600"/>
          <p14:tracePt t="408161" x="8480425" y="1398588"/>
          <p14:tracePt t="408177" x="8507413" y="1443038"/>
          <p14:tracePt t="408194" x="8516938" y="1479550"/>
          <p14:tracePt t="408210" x="8516938" y="1533525"/>
          <p14:tracePt t="408227" x="8516938" y="1577975"/>
          <p14:tracePt t="408243" x="8470900" y="1649413"/>
          <p14:tracePt t="408260" x="8426450" y="1712913"/>
          <p14:tracePt t="408277" x="8372475" y="1774825"/>
          <p14:tracePt t="408294" x="8318500" y="1828800"/>
          <p14:tracePt t="408310" x="8266113" y="1865313"/>
          <p14:tracePt t="408327" x="8239125" y="1873250"/>
          <p14:tracePt t="408344" x="8229600" y="1882775"/>
          <p14:tracePt t="408361" x="8212138" y="1882775"/>
          <p14:tracePt t="408394" x="8202613" y="1873250"/>
          <p14:tracePt t="408410" x="8202613" y="1838325"/>
          <p14:tracePt t="408427" x="8202613" y="1784350"/>
          <p14:tracePt t="408444" x="8202613" y="1757363"/>
          <p14:tracePt t="408460" x="8247063" y="1703388"/>
          <p14:tracePt t="408477" x="8266113" y="1703388"/>
          <p14:tracePt t="408510" x="8274050" y="1712913"/>
          <p14:tracePt t="408527" x="8274050" y="1747838"/>
          <p14:tracePt t="408544" x="8274050" y="1792288"/>
          <p14:tracePt t="408561" x="8247063" y="1855788"/>
          <p14:tracePt t="408577" x="8239125" y="1873250"/>
          <p14:tracePt t="408737" x="8239125" y="1882775"/>
          <p14:tracePt t="408753" x="8239125" y="1892300"/>
          <p14:tracePt t="408761" x="8256588" y="1892300"/>
          <p14:tracePt t="408769" x="8266113" y="1892300"/>
          <p14:tracePt t="408777" x="8274050" y="1892300"/>
          <p14:tracePt t="408794" x="8310563" y="1882775"/>
          <p14:tracePt t="408810" x="8328025" y="1873250"/>
          <p14:tracePt t="408844" x="8337550" y="1873250"/>
          <p14:tracePt t="408860" x="8345488" y="1865313"/>
          <p14:tracePt t="408877" x="8355013" y="1846263"/>
          <p14:tracePt t="408894" x="8364538" y="1838325"/>
          <p14:tracePt t="408910" x="8372475" y="1819275"/>
          <p14:tracePt t="408927" x="8382000" y="1811338"/>
          <p14:tracePt t="408944" x="8391525" y="1792288"/>
          <p14:tracePt t="409073" x="8382000" y="1792288"/>
          <p14:tracePt t="409081" x="8372475" y="1792288"/>
          <p14:tracePt t="409209" x="8364538" y="1792288"/>
          <p14:tracePt t="409217" x="8364538" y="1784350"/>
          <p14:tracePt t="409713" x="8364538" y="1774825"/>
          <p14:tracePt t="409841" x="8345488" y="1774825"/>
          <p14:tracePt t="409849" x="8337550" y="1774825"/>
          <p14:tracePt t="409865" x="8328025" y="1774825"/>
          <p14:tracePt t="409877" x="8318500" y="1774825"/>
          <p14:tracePt t="409894" x="8310563" y="1774825"/>
          <p14:tracePt t="409921" x="8301038" y="1784350"/>
          <p14:tracePt t="409930" x="8293100" y="1784350"/>
          <p14:tracePt t="409953" x="8283575" y="1792288"/>
          <p14:tracePt t="409969" x="8274050" y="1801813"/>
          <p14:tracePt t="409985" x="8266113" y="1801813"/>
          <p14:tracePt t="409994" x="8256588" y="1811338"/>
          <p14:tracePt t="410201" x="8247063" y="1811338"/>
          <p14:tracePt t="410209" x="8239125" y="1811338"/>
          <p14:tracePt t="410233" x="8220075" y="1819275"/>
          <p14:tracePt t="410249" x="8212138" y="1819275"/>
          <p14:tracePt t="410257" x="8202613" y="1819275"/>
          <p14:tracePt t="410265" x="8193088" y="1819275"/>
          <p14:tracePt t="410277" x="8185150" y="1828800"/>
          <p14:tracePt t="410294" x="8175625" y="1828800"/>
          <p14:tracePt t="410311" x="8166100" y="1828800"/>
          <p14:tracePt t="410327" x="8140700" y="1846263"/>
          <p14:tracePt t="410344" x="8121650" y="1846263"/>
          <p14:tracePt t="410361" x="8067675" y="1855788"/>
          <p14:tracePt t="410377" x="8050213" y="1855788"/>
          <p14:tracePt t="410394" x="8040688" y="1855788"/>
          <p14:tracePt t="410427" x="8023225" y="1865313"/>
          <p14:tracePt t="410449" x="8013700" y="1865313"/>
          <p14:tracePt t="410461" x="8005763" y="1873250"/>
          <p14:tracePt t="410477" x="7969250" y="1873250"/>
          <p14:tracePt t="410494" x="7951788" y="1892300"/>
          <p14:tracePt t="410511" x="7907338" y="1892300"/>
          <p14:tracePt t="410528" x="7880350" y="1900238"/>
          <p14:tracePt t="410544" x="7843838" y="1909763"/>
          <p14:tracePt t="410561" x="7781925" y="1927225"/>
          <p14:tracePt t="410577" x="7727950" y="1936750"/>
          <p14:tracePt t="410594" x="7637463" y="1954213"/>
          <p14:tracePt t="410611" x="7512050" y="1981200"/>
          <p14:tracePt t="410627" x="7359650" y="2017713"/>
          <p14:tracePt t="410644" x="7207250" y="2052638"/>
          <p14:tracePt t="410661" x="7046913" y="2089150"/>
          <p14:tracePt t="410677" x="6884988" y="2151063"/>
          <p14:tracePt t="410694" x="6688138" y="2222500"/>
          <p14:tracePt t="410711" x="6472238" y="2312988"/>
          <p14:tracePt t="410728" x="6302375" y="2393950"/>
          <p14:tracePt t="410744" x="6159500" y="2447925"/>
          <p14:tracePt t="410746" x="6122988" y="2474913"/>
          <p14:tracePt t="410761" x="6032500" y="2519363"/>
          <p14:tracePt t="410777" x="6007100" y="2536825"/>
          <p14:tracePt t="410794" x="5961063" y="2573338"/>
          <p14:tracePt t="410811" x="5916613" y="2600325"/>
          <p14:tracePt t="410827" x="5862638" y="2654300"/>
          <p14:tracePt t="410844" x="5781675" y="2725738"/>
          <p14:tracePt t="410861" x="5710238" y="2814638"/>
          <p14:tracePt t="410877" x="5629275" y="2913063"/>
          <p14:tracePt t="410894" x="5540375" y="3021013"/>
          <p14:tracePt t="410911" x="5459413" y="3119438"/>
          <p14:tracePt t="410928" x="5387975" y="3200400"/>
          <p14:tracePt t="410944" x="5343525" y="3244850"/>
          <p14:tracePt t="410961" x="5253038" y="3325813"/>
          <p14:tracePt t="410978" x="5191125" y="3379788"/>
          <p14:tracePt t="410994" x="5083175" y="3460750"/>
          <p14:tracePt t="411011" x="4930775" y="3559175"/>
          <p14:tracePt t="411027" x="4741863" y="3657600"/>
          <p14:tracePt t="411044" x="4508500" y="3765550"/>
          <p14:tracePt t="411061" x="4294188" y="3854450"/>
          <p14:tracePt t="411078" x="4097338" y="3925888"/>
          <p14:tracePt t="411094" x="3925888" y="4006850"/>
          <p14:tracePt t="411111" x="3773488" y="4060825"/>
          <p14:tracePt t="411128" x="3648075" y="4105275"/>
          <p14:tracePt t="411144" x="3522663" y="4141788"/>
          <p14:tracePt t="411161" x="3397250" y="4168775"/>
          <p14:tracePt t="411178" x="3362325" y="4178300"/>
          <p14:tracePt t="411194" x="3335338" y="4186238"/>
          <p14:tracePt t="411211" x="3316288" y="4186238"/>
          <p14:tracePt t="411227" x="3281363" y="4186238"/>
          <p14:tracePt t="411244" x="3227388" y="4186238"/>
          <p14:tracePt t="411261" x="3173413" y="4186238"/>
          <p14:tracePt t="411277" x="3119438" y="4186238"/>
          <p14:tracePt t="411294" x="3065463" y="4186238"/>
          <p14:tracePt t="411311" x="2994025" y="4178300"/>
          <p14:tracePt t="411328" x="2905125" y="4159250"/>
          <p14:tracePt t="411344" x="2814638" y="4151313"/>
          <p14:tracePt t="411361" x="2716213" y="4132263"/>
          <p14:tracePt t="411377" x="2689225" y="4132263"/>
          <p14:tracePt t="411394" x="2671763" y="4124325"/>
          <p14:tracePt t="411411" x="2662238" y="4114800"/>
          <p14:tracePt t="411428" x="2662238" y="4097338"/>
          <p14:tracePt t="411444" x="2662238" y="4070350"/>
          <p14:tracePt t="411461" x="2644775" y="4043363"/>
          <p14:tracePt t="411478" x="2635250" y="3998913"/>
          <p14:tracePt t="411494" x="2635250" y="3989388"/>
          <p14:tracePt t="411528" x="2635250" y="3979863"/>
          <p14:tracePt t="411544" x="2635250" y="3971925"/>
          <p14:tracePt t="411561" x="2627313" y="3952875"/>
          <p14:tracePt t="411578" x="2617788" y="3935413"/>
          <p14:tracePt t="411594" x="2608263" y="3917950"/>
          <p14:tracePt t="411633" x="2600325" y="3917950"/>
          <p14:tracePt t="411649" x="2581275" y="3908425"/>
          <p14:tracePt t="411661" x="2554288" y="3898900"/>
          <p14:tracePt t="411678" x="2501900" y="3898900"/>
          <p14:tracePt t="411694" x="2447925" y="3898900"/>
          <p14:tracePt t="411711" x="2401888" y="3898900"/>
          <p14:tracePt t="411728" x="2384425" y="3898900"/>
          <p14:tracePt t="411793" x="2366963" y="3898900"/>
          <p14:tracePt t="411817" x="2357438" y="3898900"/>
          <p14:tracePt t="411849" x="2339975" y="3908425"/>
          <p14:tracePt t="411857" x="2330450" y="3917950"/>
          <p14:tracePt t="411873" x="2312988" y="3917950"/>
          <p14:tracePt t="411881" x="2303463" y="3925888"/>
          <p14:tracePt t="412209" x="2312988" y="3925888"/>
          <p14:tracePt t="412225" x="2322513" y="3925888"/>
          <p14:tracePt t="412265" x="2330450" y="3925888"/>
          <p14:tracePt t="412281" x="2339975" y="3925888"/>
          <p14:tracePt t="412290" x="2349500" y="3925888"/>
          <p14:tracePt t="412297" x="2357438" y="3925888"/>
          <p14:tracePt t="412311" x="2366963" y="3925888"/>
          <p14:tracePt t="412328" x="2374900" y="3925888"/>
          <p14:tracePt t="412345" x="2384425" y="3925888"/>
          <p14:tracePt t="412361" x="2393950" y="3925888"/>
          <p14:tracePt t="412378" x="2401888" y="3925888"/>
          <p14:tracePt t="412409" x="2411413" y="3925888"/>
          <p14:tracePt t="412426" x="2420938" y="3925888"/>
          <p14:tracePt t="412441" x="2428875" y="3925888"/>
          <p14:tracePt t="412458" x="2438400" y="3925888"/>
          <p14:tracePt t="412514" x="2447925" y="3925888"/>
          <p14:tracePt t="412529" x="2455863" y="3925888"/>
          <p14:tracePt t="412537" x="2465388" y="3925888"/>
          <p14:tracePt t="412546" x="2474913" y="3925888"/>
          <p14:tracePt t="412561" x="2482850" y="3925888"/>
          <p14:tracePt t="412578" x="2492375" y="3925888"/>
          <p14:tracePt t="412594" x="2501900" y="3925888"/>
          <p14:tracePt t="412969" x="2509838" y="3935413"/>
          <p14:tracePt t="412977" x="2509838" y="3944938"/>
          <p14:tracePt t="412994" x="2519363" y="3944938"/>
          <p14:tracePt t="413009" x="2527300" y="3952875"/>
          <p14:tracePt t="413018" x="2536825" y="3952875"/>
          <p14:tracePt t="413034" x="2546350" y="3962400"/>
          <p14:tracePt t="413050" x="2554288" y="3971925"/>
          <p14:tracePt t="413065" x="2573338" y="3971925"/>
          <p14:tracePt t="413078" x="2581275" y="3979863"/>
          <p14:tracePt t="413095" x="2608263" y="3989388"/>
          <p14:tracePt t="413111" x="2662238" y="3998913"/>
          <p14:tracePt t="413144" x="2671763" y="3998913"/>
          <p14:tracePt t="413378" x="2671763" y="4006850"/>
          <p14:tracePt t="413458" x="2671763" y="4016375"/>
          <p14:tracePt t="413465" x="2679700" y="4016375"/>
          <p14:tracePt t="413474" x="2689225" y="4016375"/>
          <p14:tracePt t="413490" x="2689225" y="4006850"/>
          <p14:tracePt t="413513" x="2698750" y="3998913"/>
          <p14:tracePt t="413521" x="2698750" y="3989388"/>
          <p14:tracePt t="413537" x="2698750" y="3979863"/>
          <p14:tracePt t="413546" x="2706688" y="3979863"/>
          <p14:tracePt t="413585" x="2706688" y="3971925"/>
          <p14:tracePt t="413866" x="2689225" y="3952875"/>
          <p14:tracePt t="413874" x="2644775" y="3944938"/>
          <p14:tracePt t="413881" x="2590800" y="3935413"/>
          <p14:tracePt t="413895" x="2527300" y="3917950"/>
          <p14:tracePt t="413911" x="2401888" y="3898900"/>
          <p14:tracePt t="413928" x="2339975" y="3898900"/>
          <p14:tracePt t="413945" x="2330450" y="3898900"/>
          <p14:tracePt t="414210" x="2330450" y="3908425"/>
          <p14:tracePt t="414217" x="2349500" y="3917950"/>
          <p14:tracePt t="414228" x="2366963" y="3925888"/>
          <p14:tracePt t="414245" x="2420938" y="3925888"/>
          <p14:tracePt t="414262" x="2474913" y="3944938"/>
          <p14:tracePt t="414278" x="2527300" y="3952875"/>
          <p14:tracePt t="414295" x="2573338" y="3952875"/>
          <p14:tracePt t="414311" x="2590800" y="3952875"/>
          <p14:tracePt t="414345" x="2600325" y="3952875"/>
          <p14:tracePt t="414666" x="2617788" y="3952875"/>
          <p14:tracePt t="414674" x="2635250" y="3952875"/>
          <p14:tracePt t="414682" x="2644775" y="3952875"/>
          <p14:tracePt t="414695" x="2671763" y="3952875"/>
          <p14:tracePt t="414711" x="2743200" y="3944938"/>
          <p14:tracePt t="414728" x="2806700" y="3944938"/>
          <p14:tracePt t="414745" x="2851150" y="3925888"/>
          <p14:tracePt t="414747" x="2878138" y="3925888"/>
          <p14:tracePt t="414762" x="2895600" y="3925888"/>
          <p14:tracePt t="414914" x="2905125" y="3925888"/>
          <p14:tracePt t="414938" x="2913063" y="3925888"/>
          <p14:tracePt t="414954" x="2922588" y="3925888"/>
          <p14:tracePt t="414961" x="2932113" y="3925888"/>
          <p14:tracePt t="414970" x="2949575" y="3925888"/>
          <p14:tracePt t="414978" x="2959100" y="3925888"/>
          <p14:tracePt t="414995" x="2976563" y="3925888"/>
          <p14:tracePt t="415011" x="2994025" y="3925888"/>
          <p14:tracePt t="415028" x="3030538" y="3925888"/>
          <p14:tracePt t="415045" x="3057525" y="3935413"/>
          <p14:tracePt t="415061" x="3074988" y="3935413"/>
          <p14:tracePt t="415078" x="3101975" y="3935413"/>
          <p14:tracePt t="415095" x="3128963" y="3935413"/>
          <p14:tracePt t="415111" x="3163888" y="3935413"/>
          <p14:tracePt t="415128" x="3209925" y="3935413"/>
          <p14:tracePt t="415145" x="3227388" y="3935413"/>
          <p14:tracePt t="415162" x="3236913" y="3935413"/>
          <p14:tracePt t="415298" x="3244850" y="3935413"/>
          <p14:tracePt t="415306" x="3254375" y="3935413"/>
          <p14:tracePt t="415314" x="3263900" y="3935413"/>
          <p14:tracePt t="415328" x="3281363" y="3935413"/>
          <p14:tracePt t="415345" x="3308350" y="3935413"/>
          <p14:tracePt t="415362" x="3379788" y="3935413"/>
          <p14:tracePt t="415378" x="3406775" y="3935413"/>
          <p14:tracePt t="415395" x="3416300" y="3935413"/>
          <p14:tracePt t="415412" x="3424238" y="3935413"/>
          <p14:tracePt t="415428" x="3433763" y="3935413"/>
          <p14:tracePt t="415445" x="3441700" y="3935413"/>
          <p14:tracePt t="415578" x="3451225" y="3925888"/>
          <p14:tracePt t="415650" x="3460750" y="3925888"/>
          <p14:tracePt t="415666" x="3468688" y="3925888"/>
          <p14:tracePt t="415674" x="3478213" y="3925888"/>
          <p14:tracePt t="415682" x="3495675" y="3925888"/>
          <p14:tracePt t="415695" x="3505200" y="3925888"/>
          <p14:tracePt t="415712" x="3541713" y="3925888"/>
          <p14:tracePt t="415728" x="3586163" y="3925888"/>
          <p14:tracePt t="415745" x="3621088" y="3925888"/>
          <p14:tracePt t="415747" x="3640138" y="3917950"/>
          <p14:tracePt t="415770" x="3657600" y="3917950"/>
          <p14:tracePt t="415794" x="3667125" y="3917950"/>
          <p14:tracePt t="415810" x="3675063" y="3917950"/>
          <p14:tracePt t="416458" x="3667125" y="3917950"/>
          <p14:tracePt t="416466" x="3648075" y="3917950"/>
          <p14:tracePt t="416474" x="3621088" y="3917950"/>
          <p14:tracePt t="416482" x="3594100" y="3917950"/>
          <p14:tracePt t="416495" x="3576638" y="3917950"/>
          <p14:tracePt t="416512" x="3522663" y="3917950"/>
          <p14:tracePt t="416529" x="3478213" y="3917950"/>
          <p14:tracePt t="416546" x="3433763" y="3890963"/>
          <p14:tracePt t="416562" x="3406775" y="3873500"/>
          <p14:tracePt t="416578" x="3379788" y="3854450"/>
          <p14:tracePt t="416595" x="3362325" y="3846513"/>
          <p14:tracePt t="416612" x="3335338" y="3827463"/>
          <p14:tracePt t="416629" x="3325813" y="3827463"/>
          <p14:tracePt t="416645" x="3308350" y="3819525"/>
          <p14:tracePt t="416662" x="3289300" y="3810000"/>
          <p14:tracePt t="416679" x="3271838" y="3810000"/>
          <p14:tracePt t="416695" x="3244850" y="3810000"/>
          <p14:tracePt t="416712" x="3190875" y="3792538"/>
          <p14:tracePt t="416729" x="3119438" y="3773488"/>
          <p14:tracePt t="416746" x="3048000" y="3756025"/>
          <p14:tracePt t="416762" x="3030538" y="3756025"/>
          <p14:tracePt t="416779" x="3021013" y="3746500"/>
          <p14:tracePt t="416812" x="3011488" y="3746500"/>
          <p14:tracePt t="416828" x="3003550" y="3746500"/>
          <p14:tracePt t="416845" x="2994025" y="3746500"/>
          <p14:tracePt t="416890" x="2984500" y="3746500"/>
          <p14:tracePt t="416906" x="2976563" y="3729038"/>
          <p14:tracePt t="416914" x="2959100" y="3729038"/>
          <p14:tracePt t="416922" x="2959100" y="3721100"/>
          <p14:tracePt t="416930" x="2949575" y="3721100"/>
          <p14:tracePt t="416994" x="2940050" y="3711575"/>
          <p14:tracePt t="417042" x="2940050" y="3702050"/>
          <p14:tracePt t="417066" x="2940050" y="3694113"/>
          <p14:tracePt t="417090" x="2949575" y="3694113"/>
          <p14:tracePt t="417106" x="2967038" y="3684588"/>
          <p14:tracePt t="417114" x="2984500" y="3684588"/>
          <p14:tracePt t="417122" x="3003550" y="3684588"/>
          <p14:tracePt t="417130" x="3021013" y="3684588"/>
          <p14:tracePt t="417146" x="3038475" y="3684588"/>
          <p14:tracePt t="417162" x="3048000" y="3684588"/>
          <p14:tracePt t="417179" x="3057525" y="3684588"/>
          <p14:tracePt t="417195" x="3074988" y="3694113"/>
          <p14:tracePt t="417212" x="3092450" y="3694113"/>
          <p14:tracePt t="417229" x="3119438" y="3702050"/>
          <p14:tracePt t="417245" x="3128963" y="3711575"/>
          <p14:tracePt t="417262" x="3136900" y="3711575"/>
          <p14:tracePt t="417298" x="3136900" y="3721100"/>
          <p14:tracePt t="417330" x="3111500" y="3721100"/>
          <p14:tracePt t="417338" x="3084513" y="3721100"/>
          <p14:tracePt t="417346" x="3048000" y="3721100"/>
          <p14:tracePt t="417362" x="3003550" y="3721100"/>
          <p14:tracePt t="417378" x="2984500" y="3721100"/>
          <p14:tracePt t="417395" x="2967038" y="3721100"/>
          <p14:tracePt t="417498" x="2984500" y="3721100"/>
          <p14:tracePt t="417506" x="3011488" y="3721100"/>
          <p14:tracePt t="417514" x="3030538" y="3729038"/>
          <p14:tracePt t="417529" x="3065463" y="3729038"/>
          <p14:tracePt t="417546" x="3111500" y="3746500"/>
          <p14:tracePt t="417650" x="3092450" y="3746500"/>
          <p14:tracePt t="417658" x="3065463" y="3746500"/>
          <p14:tracePt t="417666" x="3057525" y="3746500"/>
          <p14:tracePt t="417679" x="3048000" y="3746500"/>
          <p14:tracePt t="417695" x="3038475" y="3746500"/>
          <p14:tracePt t="417802" x="3048000" y="3746500"/>
          <p14:tracePt t="417810" x="3065463" y="3746500"/>
          <p14:tracePt t="417818" x="3074988" y="3746500"/>
          <p14:tracePt t="417829" x="3084513" y="3746500"/>
          <p14:tracePt t="417938" x="3074988" y="3746500"/>
          <p14:tracePt t="417946" x="3048000" y="3738563"/>
          <p14:tracePt t="417954" x="3030538" y="3738563"/>
          <p14:tracePt t="417962" x="3021013" y="3738563"/>
          <p14:tracePt t="417979" x="3003550" y="3729038"/>
          <p14:tracePt t="418066" x="3003550" y="3721100"/>
          <p14:tracePt t="418114" x="3003550" y="3711575"/>
          <p14:tracePt t="418146" x="3011488" y="3711575"/>
          <p14:tracePt t="418162" x="3021013" y="3711575"/>
          <p14:tracePt t="418250" x="3011488" y="3711575"/>
          <p14:tracePt t="418258" x="2994025" y="3711575"/>
          <p14:tracePt t="418266" x="2984500" y="3711575"/>
          <p14:tracePt t="418279" x="2976563" y="3702050"/>
          <p14:tracePt t="418296" x="2959100" y="3702050"/>
          <p14:tracePt t="418378" x="2976563" y="3702050"/>
          <p14:tracePt t="418386" x="2994025" y="3702050"/>
          <p14:tracePt t="418395" x="3011488" y="3702050"/>
          <p14:tracePt t="418412" x="3065463" y="3711575"/>
          <p14:tracePt t="418429" x="3101975" y="3721100"/>
          <p14:tracePt t="418445" x="3119438" y="3721100"/>
          <p14:tracePt t="418514" x="3119438" y="3729038"/>
          <p14:tracePt t="418522" x="3111500" y="3738563"/>
          <p14:tracePt t="418531" x="3111500" y="3746500"/>
          <p14:tracePt t="418546" x="3074988" y="3746500"/>
          <p14:tracePt t="418562" x="3065463" y="3746500"/>
          <p14:tracePt t="418579" x="3048000" y="3756025"/>
          <p14:tracePt t="418595" x="3038475" y="3765550"/>
          <p14:tracePt t="418650" x="3038475" y="3773488"/>
          <p14:tracePt t="418682" x="3038475" y="3783013"/>
          <p14:tracePt t="418738" x="3048000" y="3792538"/>
          <p14:tracePt t="418762" x="3048000" y="3800475"/>
          <p14:tracePt t="418802" x="3048000" y="3810000"/>
          <p14:tracePt t="418810" x="3038475" y="3810000"/>
          <p14:tracePt t="418818" x="3030538" y="3810000"/>
          <p14:tracePt t="418829" x="3021013" y="3810000"/>
          <p14:tracePt t="418846" x="3011488" y="3810000"/>
          <p14:tracePt t="418898" x="3021013" y="3819525"/>
          <p14:tracePt t="418906" x="3030538" y="3827463"/>
          <p14:tracePt t="418914" x="3048000" y="3836988"/>
          <p14:tracePt t="418929" x="3065463" y="3846513"/>
          <p14:tracePt t="418946" x="3084513" y="3854450"/>
          <p14:tracePt t="419050" x="3065463" y="3854450"/>
          <p14:tracePt t="419058" x="3057525" y="3854450"/>
          <p14:tracePt t="419066" x="3030538" y="3854450"/>
          <p14:tracePt t="419079" x="3003550" y="3854450"/>
          <p14:tracePt t="419096" x="2940050" y="3810000"/>
          <p14:tracePt t="419112" x="2932113" y="3800475"/>
          <p14:tracePt t="419362" x="2940050" y="3810000"/>
          <p14:tracePt t="419370" x="2940050" y="3819525"/>
          <p14:tracePt t="419379" x="2940050" y="3827463"/>
          <p14:tracePt t="419396" x="2940050" y="3854450"/>
          <p14:tracePt t="419412" x="2932113" y="3881438"/>
          <p14:tracePt t="419429" x="2932113" y="3908425"/>
          <p14:tracePt t="419446" x="2922588" y="3925888"/>
          <p14:tracePt t="419462" x="2913063" y="3925888"/>
          <p14:tracePt t="419479" x="2895600" y="3944938"/>
          <p14:tracePt t="419496" x="2886075" y="3971925"/>
          <p14:tracePt t="419512" x="2878138" y="3989388"/>
          <p14:tracePt t="419529" x="2859088" y="4006850"/>
          <p14:tracePt t="419546" x="2806700" y="4025900"/>
          <p14:tracePt t="419563" x="2752725" y="4025900"/>
          <p14:tracePt t="419579" x="2698750" y="4025900"/>
          <p14:tracePt t="419596" x="2654300" y="4025900"/>
          <p14:tracePt t="419612" x="2627313" y="4025900"/>
          <p14:tracePt t="419629" x="2600325" y="4016375"/>
          <p14:tracePt t="419646" x="2581275" y="4006850"/>
          <p14:tracePt t="419662" x="2563813" y="4006850"/>
          <p14:tracePt t="419679" x="2554288" y="4006850"/>
          <p14:tracePt t="419696" x="2554288" y="3998913"/>
          <p14:tracePt t="419712" x="2536825" y="3989388"/>
          <p14:tracePt t="419729" x="2527300" y="3979863"/>
          <p14:tracePt t="419746" x="2519363" y="3971925"/>
          <p14:tracePt t="419770" x="2519363" y="3962400"/>
          <p14:tracePt t="419802" x="2519363" y="3952875"/>
          <p14:tracePt t="419810" x="2509838" y="3952875"/>
          <p14:tracePt t="419827" x="2501900" y="3952875"/>
          <p14:tracePt t="419874" x="2492375" y="3944938"/>
          <p14:tracePt t="419898" x="2482850" y="3944938"/>
          <p14:tracePt t="419914" x="2474913" y="3944938"/>
          <p14:tracePt t="419923" x="2465388" y="3944938"/>
          <p14:tracePt t="419938" x="2455863" y="3944938"/>
          <p14:tracePt t="419954" x="2447925" y="3944938"/>
          <p14:tracePt t="420130" x="2447925" y="3935413"/>
          <p14:tracePt t="420138" x="2428875" y="3925888"/>
          <p14:tracePt t="420146" x="2420938" y="3925888"/>
          <p14:tracePt t="420162" x="2411413" y="3925888"/>
          <p14:tracePt t="420522" x="2401888" y="3925888"/>
          <p14:tracePt t="420539" x="2401888" y="3917950"/>
          <p14:tracePt t="420842" x="2401888" y="3908425"/>
          <p14:tracePt t="420858" x="2393950" y="3898900"/>
          <p14:tracePt t="420875" x="2384425" y="3890963"/>
          <p14:tracePt t="421050" x="2393950" y="3881438"/>
          <p14:tracePt t="421059" x="2420938" y="3881438"/>
          <p14:tracePt t="421066" x="2428875" y="3881438"/>
          <p14:tracePt t="421079" x="2438400" y="3881438"/>
          <p14:tracePt t="421096" x="2465388" y="3881438"/>
          <p14:tracePt t="421113" x="2482850" y="3881438"/>
          <p14:tracePt t="421129" x="2509838" y="3890963"/>
          <p14:tracePt t="421146" x="2546350" y="3908425"/>
          <p14:tracePt t="421163" x="2581275" y="3925888"/>
          <p14:tracePt t="421179" x="2600325" y="3925888"/>
          <p14:tracePt t="421196" x="2608263" y="3925888"/>
          <p14:tracePt t="421213" x="2617788" y="3925888"/>
          <p14:tracePt t="421229" x="2627313" y="3925888"/>
          <p14:tracePt t="421246" x="2635250" y="3925888"/>
          <p14:tracePt t="421263" x="2644775" y="3925888"/>
          <p14:tracePt t="421314" x="2654300" y="3925888"/>
          <p14:tracePt t="421338" x="2662238" y="3925888"/>
          <p14:tracePt t="421362" x="2671763" y="3925888"/>
          <p14:tracePt t="421379" x="2679700" y="3925888"/>
          <p14:tracePt t="421387" x="2689225" y="3925888"/>
          <p14:tracePt t="421396" x="2698750" y="3925888"/>
          <p14:tracePt t="421413" x="2733675" y="3925888"/>
          <p14:tracePt t="421430" x="2832100" y="3898900"/>
          <p14:tracePt t="421446" x="2922588" y="3890963"/>
          <p14:tracePt t="421463" x="3003550" y="3881438"/>
          <p14:tracePt t="421479" x="3092450" y="3881438"/>
          <p14:tracePt t="421496" x="3136900" y="3881438"/>
          <p14:tracePt t="421513" x="3155950" y="3881438"/>
          <p14:tracePt t="421546" x="3173413" y="3881438"/>
          <p14:tracePt t="421595" x="3182938" y="3881438"/>
          <p14:tracePt t="421626" x="3190875" y="3881438"/>
          <p14:tracePt t="421650" x="3200400" y="3890963"/>
          <p14:tracePt t="421659" x="3209925" y="3890963"/>
          <p14:tracePt t="421666" x="3227388" y="3898900"/>
          <p14:tracePt t="421682" x="3244850" y="3917950"/>
          <p14:tracePt t="421696" x="3263900" y="3917950"/>
          <p14:tracePt t="421713" x="3281363" y="3925888"/>
          <p14:tracePt t="421730" x="3289300" y="3925888"/>
          <p14:tracePt t="421747" x="3308350" y="3925888"/>
          <p14:tracePt t="421763" x="3316288" y="3925888"/>
          <p14:tracePt t="421779" x="3325813" y="3925888"/>
          <p14:tracePt t="421802" x="3335338" y="3925888"/>
          <p14:tracePt t="421890" x="3343275" y="3925888"/>
          <p14:tracePt t="421907" x="3352800" y="3925888"/>
          <p14:tracePt t="421923" x="3362325" y="3917950"/>
          <p14:tracePt t="421946" x="3370263" y="3917950"/>
          <p14:tracePt t="421962" x="3379788" y="3917950"/>
          <p14:tracePt t="421971" x="3389313" y="3917950"/>
          <p14:tracePt t="421979" x="3406775" y="3908425"/>
          <p14:tracePt t="421996" x="3424238" y="3898900"/>
          <p14:tracePt t="422013" x="3433763" y="3898900"/>
          <p14:tracePt t="422029" x="3460750" y="3890963"/>
          <p14:tracePt t="422046" x="3505200" y="3881438"/>
          <p14:tracePt t="422063" x="3559175" y="3881438"/>
          <p14:tracePt t="422080" x="3630613" y="3873500"/>
          <p14:tracePt t="422096" x="3694113" y="3873500"/>
          <p14:tracePt t="422113" x="3721100" y="3873500"/>
          <p14:tracePt t="422202" x="3729038" y="3863975"/>
          <p14:tracePt t="422211" x="3738563" y="3863975"/>
          <p14:tracePt t="422219" x="3746500" y="3846513"/>
          <p14:tracePt t="422235" x="3756025" y="3836988"/>
          <p14:tracePt t="422246" x="3765550" y="3836988"/>
          <p14:tracePt t="422263" x="3765550" y="3827463"/>
          <p14:tracePt t="422330" x="3773488" y="3827463"/>
          <p14:tracePt t="422363" x="3773488" y="3836988"/>
          <p14:tracePt t="422386" x="3773488" y="3846513"/>
          <p14:tracePt t="422443" x="3765550" y="3854450"/>
          <p14:tracePt t="422459" x="3756025" y="3854450"/>
          <p14:tracePt t="422514" x="3746500" y="3854450"/>
          <p14:tracePt t="422563" x="3738563" y="3854450"/>
          <p14:tracePt t="422779" x="3729038" y="3846513"/>
          <p14:tracePt t="422787" x="3711575" y="3846513"/>
          <p14:tracePt t="422796" x="3702050" y="3846513"/>
          <p14:tracePt t="422813" x="3684588" y="3846513"/>
          <p14:tracePt t="422830" x="3675063" y="3846513"/>
          <p14:tracePt t="422846" x="3648075" y="3854450"/>
          <p14:tracePt t="422863" x="3630613" y="3854450"/>
          <p14:tracePt t="422880" x="3621088" y="3863975"/>
          <p14:tracePt t="422896" x="3613150" y="3863975"/>
          <p14:tracePt t="422913" x="3603625" y="3863975"/>
          <p14:tracePt t="422931" x="3586163" y="3863975"/>
          <p14:tracePt t="422946" x="3576638" y="3873500"/>
          <p14:tracePt t="422980" x="3568700" y="3873500"/>
          <p14:tracePt t="423003" x="3549650" y="3873500"/>
          <p14:tracePt t="423027" x="3541713" y="3873500"/>
          <p14:tracePt t="423035" x="3541713" y="3863975"/>
          <p14:tracePt t="423046" x="3532188" y="3863975"/>
          <p14:tracePt t="423063" x="3532188" y="3854450"/>
          <p14:tracePt t="423080" x="3522663" y="3854450"/>
          <p14:tracePt t="423115" x="3514725" y="3854450"/>
          <p14:tracePt t="423123" x="3514725" y="3846513"/>
          <p14:tracePt t="423131" x="3505200" y="3846513"/>
          <p14:tracePt t="423146" x="3487738" y="3846513"/>
          <p14:tracePt t="423163" x="3451225" y="3846513"/>
          <p14:tracePt t="423180" x="3397250" y="3846513"/>
          <p14:tracePt t="423196" x="3352800" y="3846513"/>
          <p14:tracePt t="423213" x="3316288" y="3846513"/>
          <p14:tracePt t="423229" x="3298825" y="3846513"/>
          <p14:tracePt t="423247" x="3281363" y="3846513"/>
          <p14:tracePt t="423263" x="3263900" y="3846513"/>
          <p14:tracePt t="423280" x="3236913" y="3846513"/>
          <p14:tracePt t="423297" x="3200400" y="3846513"/>
          <p14:tracePt t="423313" x="3182938" y="3846513"/>
          <p14:tracePt t="423330" x="3136900" y="3846513"/>
          <p14:tracePt t="423347" x="3065463" y="3846513"/>
          <p14:tracePt t="423363" x="2984500" y="3846513"/>
          <p14:tracePt t="423380" x="2913063" y="3846513"/>
          <p14:tracePt t="423396" x="2868613" y="3846513"/>
          <p14:tracePt t="423413" x="2851150" y="3846513"/>
          <p14:tracePt t="423430" x="2824163" y="3846513"/>
          <p14:tracePt t="423447" x="2806700" y="3846513"/>
          <p14:tracePt t="423463" x="2752725" y="3854450"/>
          <p14:tracePt t="423480" x="2689225" y="3863975"/>
          <p14:tracePt t="423497" x="2627313" y="3890963"/>
          <p14:tracePt t="423513" x="2546350" y="3908425"/>
          <p14:tracePt t="423530" x="2455863" y="3935413"/>
          <p14:tracePt t="423547" x="2384425" y="3944938"/>
          <p14:tracePt t="423563" x="2357438" y="3944938"/>
          <p14:tracePt t="423580" x="2312988" y="3944938"/>
          <p14:tracePt t="423597" x="2259013" y="3944938"/>
          <p14:tracePt t="423613" x="2214563" y="3944938"/>
          <p14:tracePt t="423630" x="2178050" y="3944938"/>
          <p14:tracePt t="423646" x="2151063" y="3944938"/>
          <p14:tracePt t="423663" x="2116138" y="3971925"/>
          <p14:tracePt t="423680" x="2089150" y="3998913"/>
          <p14:tracePt t="423696" x="2044700" y="4025900"/>
          <p14:tracePt t="423713" x="2017713" y="4043363"/>
          <p14:tracePt t="423730" x="1990725" y="4051300"/>
          <p14:tracePt t="423747" x="1981200" y="4060825"/>
          <p14:tracePt t="423787" x="1971675" y="4060825"/>
          <p14:tracePt t="423811" x="1954213" y="4060825"/>
          <p14:tracePt t="423851" x="1944688" y="4060825"/>
          <p14:tracePt t="423858" x="1936750" y="4051300"/>
          <p14:tracePt t="423867" x="1927225" y="4033838"/>
          <p14:tracePt t="423882" x="1909763" y="4025900"/>
          <p14:tracePt t="423896" x="1892300" y="3998913"/>
          <p14:tracePt t="423913" x="1855788" y="3971925"/>
          <p14:tracePt t="423930" x="1838325" y="3971925"/>
          <p14:tracePt t="423947" x="1811338" y="3971925"/>
          <p14:tracePt t="423963" x="1765300" y="3971925"/>
          <p14:tracePt t="423980" x="1712913" y="3998913"/>
          <p14:tracePt t="423996" x="1631950" y="4051300"/>
          <p14:tracePt t="424013" x="1533525" y="4124325"/>
          <p14:tracePt t="424030" x="1452563" y="4222750"/>
          <p14:tracePt t="424046" x="1389063" y="4338638"/>
          <p14:tracePt t="424063" x="1344613" y="4456113"/>
          <p14:tracePt t="424080" x="1290638" y="4572000"/>
          <p14:tracePt t="424097" x="1246188" y="4652963"/>
          <p14:tracePt t="424113" x="1219200" y="4724400"/>
          <p14:tracePt t="424130" x="1201738" y="4768850"/>
          <p14:tracePt t="424147" x="1192213" y="4813300"/>
          <p14:tracePt t="424163" x="1192213" y="4849813"/>
          <p14:tracePt t="424180" x="1192213" y="4867275"/>
          <p14:tracePt t="424196" x="1192213" y="4903788"/>
          <p14:tracePt t="424230" x="1192213" y="4913313"/>
          <p14:tracePt t="424247" x="1201738" y="4940300"/>
          <p14:tracePt t="424263" x="1201738" y="4948238"/>
          <p14:tracePt t="424280" x="1219200" y="4984750"/>
          <p14:tracePt t="424297" x="1228725" y="5011738"/>
          <p14:tracePt t="424313" x="1236663" y="5038725"/>
          <p14:tracePt t="424330" x="1263650" y="5083175"/>
          <p14:tracePt t="424347" x="1290638" y="5127625"/>
          <p14:tracePt t="424363" x="1308100" y="5154613"/>
          <p14:tracePt t="424380" x="1308100" y="5164138"/>
          <p14:tracePt t="424413" x="1317625" y="5181600"/>
          <p14:tracePt t="424446" x="1327150" y="5191125"/>
          <p14:tracePt t="424463" x="1335088" y="5191125"/>
          <p14:tracePt t="424480" x="1344613" y="5191125"/>
          <p14:tracePt t="424496" x="1362075" y="5191125"/>
          <p14:tracePt t="424513" x="1371600" y="5181600"/>
          <p14:tracePt t="424530" x="1371600" y="5172075"/>
          <p14:tracePt t="424747" x="1381125" y="5172075"/>
          <p14:tracePt t="424755" x="1408113" y="5181600"/>
          <p14:tracePt t="424763" x="1416050" y="5191125"/>
          <p14:tracePt t="424780" x="1435100" y="5199063"/>
          <p14:tracePt t="424813" x="1435100" y="5208588"/>
          <p14:tracePt t="424830" x="1435100" y="5235575"/>
          <p14:tracePt t="424847" x="1435100" y="5280025"/>
          <p14:tracePt t="424863" x="1435100" y="5324475"/>
          <p14:tracePt t="424880" x="1452563" y="5370513"/>
          <p14:tracePt t="424897" x="1470025" y="5397500"/>
          <p14:tracePt t="424913" x="1497013" y="5441950"/>
          <p14:tracePt t="424931" x="1533525" y="5495925"/>
          <p14:tracePt t="424947" x="1560513" y="5530850"/>
          <p14:tracePt t="424963" x="1560513" y="5567363"/>
          <p14:tracePt t="424980" x="1587500" y="5602288"/>
          <p14:tracePt t="424997" x="1604963" y="5629275"/>
          <p14:tracePt t="425013" x="1622425" y="5648325"/>
          <p14:tracePt t="425030" x="1649413" y="5656263"/>
          <p14:tracePt t="425047" x="1676400" y="5665788"/>
          <p14:tracePt t="425063" x="1685925" y="5665788"/>
          <p14:tracePt t="425080" x="1703388" y="5675313"/>
          <p14:tracePt t="425097" x="1739900" y="5692775"/>
          <p14:tracePt t="425113" x="1784350" y="5719763"/>
          <p14:tracePt t="425130" x="1855788" y="5754688"/>
          <p14:tracePt t="425147" x="1944688" y="5808663"/>
          <p14:tracePt t="425163" x="1963738" y="5827713"/>
          <p14:tracePt t="425180" x="1990725" y="5854700"/>
          <p14:tracePt t="425197" x="2008188" y="5880100"/>
          <p14:tracePt t="425213" x="2044700" y="5916613"/>
          <p14:tracePt t="425230" x="2106613" y="5970588"/>
          <p14:tracePt t="425247" x="2151063" y="5997575"/>
          <p14:tracePt t="425264" x="2178050" y="6024563"/>
          <p14:tracePt t="425280" x="2197100" y="6042025"/>
          <p14:tracePt t="425297" x="2214563" y="6042025"/>
          <p14:tracePt t="425314" x="2232025" y="6051550"/>
          <p14:tracePt t="425330" x="2259013" y="6051550"/>
          <p14:tracePt t="425347" x="2276475" y="6051550"/>
          <p14:tracePt t="425363" x="2286000" y="6051550"/>
          <p14:tracePt t="425435" x="2303463" y="6051550"/>
          <p14:tracePt t="425459" x="2312988" y="6051550"/>
          <p14:tracePt t="425499" x="2322513" y="6051550"/>
          <p14:tracePt t="425515" x="2330450" y="6051550"/>
          <p14:tracePt t="425523" x="2339975" y="6051550"/>
          <p14:tracePt t="425539" x="2349500" y="6051550"/>
          <p14:tracePt t="425643" x="2330450" y="6059488"/>
          <p14:tracePt t="425651" x="2330450" y="6069013"/>
          <p14:tracePt t="425659" x="2312988" y="6069013"/>
          <p14:tracePt t="425667" x="2303463" y="6078538"/>
          <p14:tracePt t="425680" x="2286000" y="6086475"/>
          <p14:tracePt t="425697" x="2241550" y="6096000"/>
          <p14:tracePt t="425713" x="2197100" y="6122988"/>
          <p14:tracePt t="425730" x="2170113" y="6122988"/>
          <p14:tracePt t="425747" x="2143125" y="6140450"/>
          <p14:tracePt t="425763" x="2133600" y="6140450"/>
          <p14:tracePt t="425780" x="2124075" y="6149975"/>
          <p14:tracePt t="425923" x="2143125" y="6149975"/>
          <p14:tracePt t="425931" x="2151063" y="6149975"/>
          <p14:tracePt t="425947" x="2170113" y="6149975"/>
          <p14:tracePt t="425955" x="2187575" y="6149975"/>
          <p14:tracePt t="425971" x="2197100" y="6149975"/>
          <p14:tracePt t="425987" x="2205038" y="6149975"/>
          <p14:tracePt t="425997" x="2214563" y="6149975"/>
          <p14:tracePt t="426019" x="2222500" y="6149975"/>
          <p14:tracePt t="426043" x="2232025" y="6149975"/>
          <p14:tracePt t="426051" x="2241550" y="6149975"/>
          <p14:tracePt t="426063" x="2249488" y="6149975"/>
          <p14:tracePt t="426080" x="2268538" y="6159500"/>
          <p14:tracePt t="426097" x="2286000" y="6167438"/>
          <p14:tracePt t="426114" x="2303463" y="6167438"/>
          <p14:tracePt t="426130" x="2312988" y="6176963"/>
          <p14:tracePt t="426163" x="2322513" y="6176963"/>
          <p14:tracePt t="426179" x="2330450" y="6176963"/>
          <p14:tracePt t="426235" x="2339975" y="6176963"/>
          <p14:tracePt t="426267" x="2349500" y="6184900"/>
          <p14:tracePt t="426275" x="2357438" y="6184900"/>
          <p14:tracePt t="426291" x="2366963" y="6194425"/>
          <p14:tracePt t="426299" x="2374900" y="6194425"/>
          <p14:tracePt t="426314" x="2384425" y="6194425"/>
          <p14:tracePt t="426331" x="2420938" y="6203950"/>
          <p14:tracePt t="426347" x="2447925" y="6203950"/>
          <p14:tracePt t="426363" x="2474913" y="6221413"/>
          <p14:tracePt t="426380" x="2492375" y="6230938"/>
          <p14:tracePt t="426397" x="2527300" y="6238875"/>
          <p14:tracePt t="426413" x="2554288" y="6248400"/>
          <p14:tracePt t="426430" x="2581275" y="6248400"/>
          <p14:tracePt t="426447" x="2608263" y="6248400"/>
          <p14:tracePt t="426464" x="2644775" y="6248400"/>
          <p14:tracePt t="426480" x="2671763" y="6257925"/>
          <p14:tracePt t="426497" x="2716213" y="6265863"/>
          <p14:tracePt t="426514" x="2743200" y="6275388"/>
          <p14:tracePt t="426531" x="2787650" y="6292850"/>
          <p14:tracePt t="426547" x="2814638" y="6292850"/>
          <p14:tracePt t="426580" x="2824163" y="6292850"/>
          <p14:tracePt t="426597" x="2832100" y="6292850"/>
          <p14:tracePt t="426614" x="2868613" y="6292850"/>
          <p14:tracePt t="426630" x="2895600" y="6292850"/>
          <p14:tracePt t="426647" x="2922588" y="6292850"/>
          <p14:tracePt t="426664" x="2940050" y="6292850"/>
          <p14:tracePt t="426681" x="2959100" y="6284913"/>
          <p14:tracePt t="426697" x="2976563" y="6275388"/>
          <p14:tracePt t="426731" x="2984500" y="6257925"/>
          <p14:tracePt t="426747" x="3011488" y="6238875"/>
          <p14:tracePt t="426764" x="3021013" y="6230938"/>
          <p14:tracePt t="426780" x="3030538" y="6230938"/>
          <p14:tracePt t="426797" x="3038475" y="6221413"/>
          <p14:tracePt t="426814" x="3048000" y="6221413"/>
          <p14:tracePt t="426830" x="3057525" y="6203950"/>
          <p14:tracePt t="426847" x="3065463" y="6203950"/>
          <p14:tracePt t="426864" x="3074988" y="6176963"/>
          <p14:tracePt t="426880" x="3084513" y="6159500"/>
          <p14:tracePt t="426897" x="3084513" y="6149975"/>
          <p14:tracePt t="426914" x="3084513" y="6122988"/>
          <p14:tracePt t="426931" x="3101975" y="6078538"/>
          <p14:tracePt t="426947" x="3101975" y="6059488"/>
          <p14:tracePt t="426964" x="3101975" y="6024563"/>
          <p14:tracePt t="426980" x="3101975" y="5997575"/>
          <p14:tracePt t="426997" x="3101975" y="5961063"/>
          <p14:tracePt t="427014" x="3092450" y="5926138"/>
          <p14:tracePt t="427030" x="3084513" y="5899150"/>
          <p14:tracePt t="427047" x="3065463" y="5889625"/>
          <p14:tracePt t="427064" x="3065463" y="5872163"/>
          <p14:tracePt t="427080" x="3057525" y="5862638"/>
          <p14:tracePt t="427097" x="3048000" y="5845175"/>
          <p14:tracePt t="427114" x="3038475" y="5827713"/>
          <p14:tracePt t="427131" x="3030538" y="5800725"/>
          <p14:tracePt t="427147" x="3021013" y="5773738"/>
          <p14:tracePt t="427164" x="3003550" y="5754688"/>
          <p14:tracePt t="427180" x="2994025" y="5746750"/>
          <p14:tracePt t="427197" x="2984500" y="5727700"/>
          <p14:tracePt t="427214" x="2976563" y="5719763"/>
          <p14:tracePt t="427230" x="2959100" y="5719763"/>
          <p14:tracePt t="427247" x="2940050" y="5710238"/>
          <p14:tracePt t="427264" x="2922588" y="5702300"/>
          <p14:tracePt t="427280" x="2886075" y="5702300"/>
          <p14:tracePt t="427297" x="2851150" y="5692775"/>
          <p14:tracePt t="427314" x="2832100" y="5692775"/>
          <p14:tracePt t="427331" x="2797175" y="5683250"/>
          <p14:tracePt t="427347" x="2770188" y="5683250"/>
          <p14:tracePt t="427364" x="2752725" y="5683250"/>
          <p14:tracePt t="427380" x="2725738" y="5675313"/>
          <p14:tracePt t="427397" x="2689225" y="5675313"/>
          <p14:tracePt t="427414" x="2679700" y="5665788"/>
          <p14:tracePt t="427430" x="2662238" y="5665788"/>
          <p14:tracePt t="427447" x="2635250" y="5665788"/>
          <p14:tracePt t="427464" x="2617788" y="5665788"/>
          <p14:tracePt t="427481" x="2581275" y="5665788"/>
          <p14:tracePt t="427497" x="2563813" y="5665788"/>
          <p14:tracePt t="427514" x="2536825" y="5665788"/>
          <p14:tracePt t="427531" x="2509838" y="5665788"/>
          <p14:tracePt t="427547" x="2492375" y="5665788"/>
          <p14:tracePt t="427564" x="2474913" y="5665788"/>
          <p14:tracePt t="427580" x="2455863" y="5675313"/>
          <p14:tracePt t="427597" x="2420938" y="5675313"/>
          <p14:tracePt t="427614" x="2366963" y="5692775"/>
          <p14:tracePt t="427631" x="2322513" y="5702300"/>
          <p14:tracePt t="427647" x="2286000" y="5702300"/>
          <p14:tracePt t="427664" x="2259013" y="5710238"/>
          <p14:tracePt t="427681" x="2241550" y="5719763"/>
          <p14:tracePt t="427697" x="2222500" y="5719763"/>
          <p14:tracePt t="427714" x="2197100" y="5727700"/>
          <p14:tracePt t="427731" x="2170113" y="5737225"/>
          <p14:tracePt t="427747" x="2143125" y="5764213"/>
          <p14:tracePt t="427764" x="2116138" y="5791200"/>
          <p14:tracePt t="427780" x="2089150" y="5835650"/>
          <p14:tracePt t="427797" x="2070100" y="5862638"/>
          <p14:tracePt t="427814" x="2062163" y="5889625"/>
          <p14:tracePt t="427831" x="2062163" y="5899150"/>
          <p14:tracePt t="427847" x="2062163" y="5916613"/>
          <p14:tracePt t="427864" x="2062163" y="5934075"/>
          <p14:tracePt t="427881" x="2062163" y="5953125"/>
          <p14:tracePt t="427897" x="2097088" y="5997575"/>
          <p14:tracePt t="427914" x="2124075" y="6024563"/>
          <p14:tracePt t="427931" x="2170113" y="6069013"/>
          <p14:tracePt t="427947" x="2170113" y="6078538"/>
          <p14:tracePt t="427964" x="2178050" y="6086475"/>
          <p14:tracePt t="427980" x="2197100" y="6096000"/>
          <p14:tracePt t="427997" x="2214563" y="6113463"/>
          <p14:tracePt t="428014" x="2259013" y="6132513"/>
          <p14:tracePt t="428030" x="2286000" y="6149975"/>
          <p14:tracePt t="428047" x="2312988" y="6167438"/>
          <p14:tracePt t="428064" x="2339975" y="6176963"/>
          <p14:tracePt t="428081" x="2357438" y="6184900"/>
          <p14:tracePt t="428097" x="2366963" y="6184900"/>
          <p14:tracePt t="428114" x="2374900" y="6184900"/>
          <p14:tracePt t="428131" x="2411413" y="6194425"/>
          <p14:tracePt t="428147" x="2428875" y="6203950"/>
          <p14:tracePt t="428164" x="2474913" y="6203950"/>
          <p14:tracePt t="428181" x="2519363" y="6203950"/>
          <p14:tracePt t="428197" x="2563813" y="6203950"/>
          <p14:tracePt t="428214" x="2608263" y="6203950"/>
          <p14:tracePt t="428231" x="2644775" y="6203950"/>
          <p14:tracePt t="428247" x="2698750" y="6194425"/>
          <p14:tracePt t="428264" x="2725738" y="6184900"/>
          <p14:tracePt t="428281" x="2760663" y="6176963"/>
          <p14:tracePt t="428297" x="2779713" y="6167438"/>
          <p14:tracePt t="428314" x="2787650" y="6159500"/>
          <p14:tracePt t="428331" x="2814638" y="6159500"/>
          <p14:tracePt t="428347" x="2841625" y="6159500"/>
          <p14:tracePt t="428364" x="2859088" y="6159500"/>
          <p14:tracePt t="428381" x="2878138" y="6149975"/>
          <p14:tracePt t="428397" x="2905125" y="6140450"/>
          <p14:tracePt t="428414" x="2932113" y="6132513"/>
          <p14:tracePt t="428431" x="2959100" y="6105525"/>
          <p14:tracePt t="428447" x="2967038" y="6096000"/>
          <p14:tracePt t="428464" x="2967038" y="6086475"/>
          <p14:tracePt t="428481" x="2967038" y="6069013"/>
          <p14:tracePt t="428497" x="2967038" y="6051550"/>
          <p14:tracePt t="428514" x="2967038" y="6007100"/>
          <p14:tracePt t="428531" x="2940050" y="5943600"/>
          <p14:tracePt t="428547" x="2922588" y="5926138"/>
          <p14:tracePt t="428564" x="2905125" y="5907088"/>
          <p14:tracePt t="428581" x="2905125" y="5899150"/>
          <p14:tracePt t="428597" x="2895600" y="5899150"/>
          <p14:tracePt t="428614" x="2868613" y="5880100"/>
          <p14:tracePt t="428631" x="2814638" y="5862638"/>
          <p14:tracePt t="428647" x="2733675" y="5827713"/>
          <p14:tracePt t="428664" x="2654300" y="5808663"/>
          <p14:tracePt t="428681" x="2573338" y="5800725"/>
          <p14:tracePt t="428697" x="2519363" y="5800725"/>
          <p14:tracePt t="428714" x="2455863" y="5800725"/>
          <p14:tracePt t="428731" x="2393950" y="5800725"/>
          <p14:tracePt t="428747" x="2357438" y="5808663"/>
          <p14:tracePt t="428764" x="2322513" y="5827713"/>
          <p14:tracePt t="428781" x="2268538" y="5845175"/>
          <p14:tracePt t="428797" x="2249488" y="5845175"/>
          <p14:tracePt t="428814" x="2222500" y="5872163"/>
          <p14:tracePt t="428831" x="2214563" y="5880100"/>
          <p14:tracePt t="428847" x="2205038" y="5899150"/>
          <p14:tracePt t="428864" x="2205038" y="5926138"/>
          <p14:tracePt t="428881" x="2205038" y="5953125"/>
          <p14:tracePt t="429035" x="2205038" y="5943600"/>
          <p14:tracePt t="429043" x="2197100" y="5943600"/>
          <p14:tracePt t="429060" x="2187575" y="5934075"/>
          <p14:tracePt t="429075" x="2178050" y="5926138"/>
          <p14:tracePt t="429083" x="2160588" y="5926138"/>
          <p14:tracePt t="429099" x="2151063" y="5916613"/>
          <p14:tracePt t="429114" x="2124075" y="5899150"/>
          <p14:tracePt t="429131" x="2079625" y="5880100"/>
          <p14:tracePt t="429147" x="1998663" y="5845175"/>
          <p14:tracePt t="429164" x="1917700" y="5800725"/>
          <p14:tracePt t="429181" x="1819275" y="5754688"/>
          <p14:tracePt t="429197" x="1757363" y="5710238"/>
          <p14:tracePt t="429214" x="1693863" y="5656263"/>
          <p14:tracePt t="429231" x="1649413" y="5584825"/>
          <p14:tracePt t="429248" x="1622425" y="5530850"/>
          <p14:tracePt t="429264" x="1568450" y="5422900"/>
          <p14:tracePt t="429281" x="1506538" y="5280025"/>
          <p14:tracePt t="429298" x="1443038" y="5100638"/>
          <p14:tracePt t="429314" x="1381125" y="4913313"/>
          <p14:tracePt t="429331" x="1327150" y="4706938"/>
          <p14:tracePt t="429348" x="1300163" y="4518025"/>
          <p14:tracePt t="429364" x="1273175" y="4303713"/>
          <p14:tracePt t="429381" x="1255713" y="4141788"/>
          <p14:tracePt t="429397" x="1236663" y="4016375"/>
          <p14:tracePt t="429414" x="1236663" y="3925888"/>
          <p14:tracePt t="429431" x="1236663" y="3836988"/>
          <p14:tracePt t="429447" x="1246188" y="3756025"/>
          <p14:tracePt t="429464" x="1246188" y="3675063"/>
          <p14:tracePt t="429481" x="1246188" y="3594100"/>
          <p14:tracePt t="429497" x="1246188" y="3468688"/>
          <p14:tracePt t="429514" x="1236663" y="3370263"/>
          <p14:tracePt t="429531" x="1228725" y="3263900"/>
          <p14:tracePt t="429548" x="1209675" y="3209925"/>
          <p14:tracePt t="429564" x="1201738" y="3155950"/>
          <p14:tracePt t="429581" x="1201738" y="3092450"/>
          <p14:tracePt t="429597" x="1182688" y="3038475"/>
          <p14:tracePt t="429614" x="1174750" y="3011488"/>
          <p14:tracePt t="429631" x="1165225" y="2994025"/>
          <p14:tracePt t="429648" x="1165225" y="2967038"/>
          <p14:tracePt t="429664" x="1165225" y="2913063"/>
          <p14:tracePt t="429681" x="1174750" y="2841625"/>
          <p14:tracePt t="429698" x="1192213" y="2760663"/>
          <p14:tracePt t="429714" x="1201738" y="2725738"/>
          <p14:tracePt t="429731" x="1219200" y="2706688"/>
          <p14:tracePt t="429748" x="1219200" y="2698750"/>
          <p14:tracePt t="429764" x="1236663" y="2689225"/>
          <p14:tracePt t="429797" x="1246188" y="2689225"/>
          <p14:tracePt t="429820" x="1246188" y="2679700"/>
          <p14:tracePt t="429867" x="1255713" y="2679700"/>
          <p14:tracePt t="429884" x="1263650" y="2679700"/>
          <p14:tracePt t="429892" x="1282700" y="2689225"/>
          <p14:tracePt t="429900" x="1300163" y="2698750"/>
          <p14:tracePt t="429914" x="1317625" y="2698750"/>
          <p14:tracePt t="429931" x="1362075" y="2716213"/>
          <p14:tracePt t="429948" x="1389063" y="2733675"/>
          <p14:tracePt t="429964" x="1416050" y="2743200"/>
          <p14:tracePt t="429981" x="1435100" y="2752725"/>
          <p14:tracePt t="429998" x="1443038" y="2760663"/>
          <p14:tracePt t="430067" x="1435100" y="2760663"/>
          <p14:tracePt t="430075" x="1425575" y="2770188"/>
          <p14:tracePt t="430083" x="1416050" y="2770188"/>
          <p14:tracePt t="430097" x="1398588" y="2770188"/>
          <p14:tracePt t="430179" x="1389063" y="2779713"/>
          <p14:tracePt t="430203" x="1408113" y="2787650"/>
          <p14:tracePt t="430211" x="1425575" y="2787650"/>
          <p14:tracePt t="430219" x="1443038" y="2787650"/>
          <p14:tracePt t="430231" x="1452563" y="2787650"/>
          <p14:tracePt t="430248" x="1460500" y="2787650"/>
          <p14:tracePt t="430308" x="1470025" y="2787650"/>
          <p14:tracePt t="430323" x="1452563" y="2797175"/>
          <p14:tracePt t="430332" x="1416050" y="2797175"/>
          <p14:tracePt t="430339" x="1398588" y="2797175"/>
          <p14:tracePt t="430347" x="1381125" y="2797175"/>
          <p14:tracePt t="430364" x="1362075" y="2797175"/>
          <p14:tracePt t="430459" x="1371600" y="2797175"/>
          <p14:tracePt t="430467" x="1398588" y="2797175"/>
          <p14:tracePt t="430475" x="1416050" y="2797175"/>
          <p14:tracePt t="430483" x="1435100" y="2797175"/>
          <p14:tracePt t="430500" x="1443038" y="2797175"/>
          <p14:tracePt t="430564" x="1425575" y="2797175"/>
          <p14:tracePt t="430571" x="1408113" y="2797175"/>
          <p14:tracePt t="430581" x="1389063" y="2797175"/>
          <p14:tracePt t="430598" x="1354138" y="2797175"/>
          <p14:tracePt t="430614" x="1344613" y="2797175"/>
          <p14:tracePt t="430691" x="1371600" y="2797175"/>
          <p14:tracePt t="430700" x="1381125" y="2797175"/>
          <p14:tracePt t="430707" x="1398588" y="2797175"/>
          <p14:tracePt t="430787" x="1381125" y="2797175"/>
          <p14:tracePt t="430796" x="1362075" y="2797175"/>
          <p14:tracePt t="430804" x="1327150" y="2797175"/>
          <p14:tracePt t="430814" x="1308100" y="2797175"/>
          <p14:tracePt t="430831" x="1273175" y="2797175"/>
          <p14:tracePt t="430848" x="1263650" y="2797175"/>
          <p14:tracePt t="430899" x="1282700" y="2797175"/>
          <p14:tracePt t="430908" x="1300163" y="2797175"/>
          <p14:tracePt t="430916" x="1317625" y="2797175"/>
          <p14:tracePt t="430931" x="1344613" y="2806700"/>
          <p14:tracePt t="430948" x="1354138" y="2814638"/>
          <p14:tracePt t="431115" x="1371600" y="2814638"/>
          <p14:tracePt t="431123" x="1389063" y="2824163"/>
          <p14:tracePt t="431140" x="1398588" y="2824163"/>
          <p14:tracePt t="431307" x="1408113" y="2824163"/>
          <p14:tracePt t="431316" x="1416050" y="2824163"/>
          <p14:tracePt t="431323" x="1425575" y="2824163"/>
          <p14:tracePt t="431396" x="1416050" y="2824163"/>
          <p14:tracePt t="431403" x="1398588" y="2824163"/>
          <p14:tracePt t="431414" x="1389063" y="2824163"/>
          <p14:tracePt t="431431" x="1381125" y="2824163"/>
          <p14:tracePt t="431788" x="1389063" y="2824163"/>
          <p14:tracePt t="431876" x="1371600" y="2824163"/>
          <p14:tracePt t="431884" x="1335088" y="2824163"/>
          <p14:tracePt t="431892" x="1308100" y="2824163"/>
          <p14:tracePt t="431900" x="1290638" y="2824163"/>
          <p14:tracePt t="431915" x="1263650" y="2824163"/>
          <p14:tracePt t="431931" x="1255713" y="2824163"/>
          <p14:tracePt t="431972" x="1282700" y="2824163"/>
          <p14:tracePt t="431980" x="1308100" y="2824163"/>
          <p14:tracePt t="431987" x="1327150" y="2824163"/>
          <p14:tracePt t="431998" x="1344613" y="2824163"/>
          <p14:tracePt t="432014" x="1354138" y="2824163"/>
          <p14:tracePt t="432196" x="1344613" y="2824163"/>
          <p14:tracePt t="432252" x="1354138" y="2824163"/>
          <p14:tracePt t="432259" x="1389063" y="2824163"/>
          <p14:tracePt t="432268" x="1416050" y="2824163"/>
          <p14:tracePt t="432281" x="1460500" y="2824163"/>
          <p14:tracePt t="432298" x="1514475" y="2824163"/>
          <p14:tracePt t="432315" x="1533525" y="2824163"/>
          <p14:tracePt t="432380" x="1506538" y="2824163"/>
          <p14:tracePt t="432388" x="1479550" y="2814638"/>
          <p14:tracePt t="432398" x="1452563" y="2814638"/>
          <p14:tracePt t="432415" x="1425575" y="2806700"/>
          <p14:tracePt t="432431" x="1416050" y="2806700"/>
          <p14:tracePt t="432828" x="1398588" y="2814638"/>
          <p14:tracePt t="432852" x="1389063" y="2824163"/>
          <p14:tracePt t="432868" x="1389063" y="2832100"/>
          <p14:tracePt t="432876" x="1381125" y="2841625"/>
          <p14:tracePt t="432884" x="1381125" y="2851150"/>
          <p14:tracePt t="432898" x="1371600" y="2859088"/>
          <p14:tracePt t="432915" x="1371600" y="2886075"/>
          <p14:tracePt t="432932" x="1371600" y="2932113"/>
          <p14:tracePt t="432948" x="1371600" y="2976563"/>
          <p14:tracePt t="432965" x="1425575" y="3074988"/>
          <p14:tracePt t="432981" x="1497013" y="3236913"/>
          <p14:tracePt t="432998" x="1577975" y="3406775"/>
          <p14:tracePt t="433015" x="1658938" y="3586163"/>
          <p14:tracePt t="433031" x="1703388" y="3756025"/>
          <p14:tracePt t="433048" x="1730375" y="3925888"/>
          <p14:tracePt t="433065" x="1757363" y="4105275"/>
          <p14:tracePt t="433081" x="1811338" y="4294188"/>
          <p14:tracePt t="433098" x="1865313" y="4500563"/>
          <p14:tracePt t="433115" x="1927225" y="4697413"/>
          <p14:tracePt t="433132" x="2008188" y="4965700"/>
          <p14:tracePt t="433148" x="2052638" y="5118100"/>
          <p14:tracePt t="433165" x="2097088" y="5235575"/>
          <p14:tracePt t="433182" x="2143125" y="5324475"/>
          <p14:tracePt t="433198" x="2187575" y="5405438"/>
          <p14:tracePt t="433215" x="2232025" y="5468938"/>
          <p14:tracePt t="433231" x="2295525" y="5549900"/>
          <p14:tracePt t="433248" x="2330450" y="5584825"/>
          <p14:tracePt t="433265" x="2401888" y="5656263"/>
          <p14:tracePt t="433282" x="2447925" y="5692775"/>
          <p14:tracePt t="433298" x="2474913" y="5727700"/>
          <p14:tracePt t="433315" x="2501900" y="5773738"/>
          <p14:tracePt t="433332" x="2527300" y="5818188"/>
          <p14:tracePt t="433349" x="2554288" y="5854700"/>
          <p14:tracePt t="433365" x="2573338" y="5880100"/>
          <p14:tracePt t="433381" x="2590800" y="5907088"/>
          <p14:tracePt t="433398" x="2600325" y="5907088"/>
          <p14:tracePt t="433415" x="2600325" y="5916613"/>
          <p14:tracePt t="433432" x="2608263" y="5926138"/>
          <p14:tracePt t="433448" x="2608263" y="5934075"/>
          <p14:tracePt t="433465" x="2608263" y="5953125"/>
          <p14:tracePt t="433482" x="2617788" y="5970588"/>
          <p14:tracePt t="433498" x="2627313" y="6015038"/>
          <p14:tracePt t="433515" x="2654300" y="6042025"/>
          <p14:tracePt t="433532" x="2679700" y="6069013"/>
          <p14:tracePt t="433565" x="2689225" y="6069013"/>
          <p14:tracePt t="433582" x="2698750" y="6078538"/>
          <p14:tracePt t="433612" x="2698750" y="6086475"/>
          <p14:tracePt t="433643" x="2706688" y="6086475"/>
          <p14:tracePt t="433676" x="2716213" y="6086475"/>
          <p14:tracePt t="433700" x="2733675" y="6086475"/>
          <p14:tracePt t="433716" x="2743200" y="6086475"/>
          <p14:tracePt t="433723" x="2743200" y="6078538"/>
          <p14:tracePt t="433932" x="2752725" y="6078538"/>
          <p14:tracePt t="433956" x="2752725" y="6086475"/>
          <p14:tracePt t="433972" x="2752725" y="6096000"/>
          <p14:tracePt t="434004" x="2752725" y="6113463"/>
          <p14:tracePt t="434028" x="2743200" y="6122988"/>
          <p14:tracePt t="434044" x="2743200" y="6132513"/>
          <p14:tracePt t="434060" x="2733675" y="6140450"/>
          <p14:tracePt t="434076" x="2716213" y="6149975"/>
          <p14:tracePt t="434084" x="2706688" y="6149975"/>
          <p14:tracePt t="434092" x="2698750" y="6159500"/>
          <p14:tracePt t="434100" x="2679700" y="6159500"/>
          <p14:tracePt t="434115" x="2671763" y="6159500"/>
          <p14:tracePt t="434132" x="2654300" y="6159500"/>
          <p14:tracePt t="434148" x="2635250" y="6159500"/>
          <p14:tracePt t="434165" x="2617788" y="6159500"/>
          <p14:tracePt t="434198" x="2590800" y="6159500"/>
          <p14:tracePt t="434215" x="2563813" y="6149975"/>
          <p14:tracePt t="434232" x="2536825" y="6149975"/>
          <p14:tracePt t="434248" x="2519363" y="6149975"/>
          <p14:tracePt t="434268" x="2509838" y="6149975"/>
          <p14:tracePt t="434300" x="2492375" y="6149975"/>
          <p14:tracePt t="434308" x="2482850" y="6140450"/>
          <p14:tracePt t="434316" x="2474913" y="6132513"/>
          <p14:tracePt t="434332" x="2438400" y="6122988"/>
          <p14:tracePt t="434348" x="2411413" y="6113463"/>
          <p14:tracePt t="434365" x="2401888" y="6113463"/>
          <p14:tracePt t="434382" x="2401888" y="6105525"/>
          <p14:tracePt t="434428" x="2393950" y="6096000"/>
          <p14:tracePt t="434460" x="2384425" y="6096000"/>
          <p14:tracePt t="434524" x="2374900" y="6096000"/>
          <p14:tracePt t="434564" x="2366963" y="6096000"/>
          <p14:tracePt t="434628" x="2357438" y="6096000"/>
          <p14:tracePt t="434668" x="2349500" y="6096000"/>
          <p14:tracePt t="434676" x="2339975" y="6086475"/>
          <p14:tracePt t="434692" x="2330450" y="6086475"/>
          <p14:tracePt t="434700" x="2330450" y="6078538"/>
          <p14:tracePt t="434716" x="2322513" y="6069013"/>
          <p14:tracePt t="434732" x="2312988" y="6059488"/>
          <p14:tracePt t="434748" x="2303463" y="6051550"/>
          <p14:tracePt t="434765" x="2286000" y="6024563"/>
          <p14:tracePt t="434782" x="2268538" y="5997575"/>
          <p14:tracePt t="434799" x="2259013" y="5980113"/>
          <p14:tracePt t="434815" x="2249488" y="5970588"/>
          <p14:tracePt t="434832" x="2249488" y="5961063"/>
          <p14:tracePt t="434848" x="2241550" y="5953125"/>
          <p14:tracePt t="434865" x="2241550" y="5943600"/>
          <p14:tracePt t="434882" x="2232025" y="5926138"/>
          <p14:tracePt t="434899" x="2222500" y="5907088"/>
          <p14:tracePt t="434915" x="2222500" y="5899150"/>
          <p14:tracePt t="434932" x="2222500" y="5880100"/>
          <p14:tracePt t="434949" x="2214563" y="5872163"/>
          <p14:tracePt t="434982" x="2214563" y="5862638"/>
          <p14:tracePt t="434998" x="2214563" y="5845175"/>
          <p14:tracePt t="435015" x="2214563" y="5818188"/>
          <p14:tracePt t="435032" x="2214563" y="5800725"/>
          <p14:tracePt t="435049" x="2214563" y="5791200"/>
          <p14:tracePt t="435065" x="2214563" y="5773738"/>
          <p14:tracePt t="435098" x="2222500" y="5764213"/>
          <p14:tracePt t="435116" x="2232025" y="5754688"/>
          <p14:tracePt t="435132" x="2241550" y="5746750"/>
          <p14:tracePt t="435148" x="2249488" y="5737225"/>
          <p14:tracePt t="435165" x="2259013" y="5737225"/>
          <p14:tracePt t="435182" x="2276475" y="5737225"/>
          <p14:tracePt t="435215" x="2286000" y="5737225"/>
          <p14:tracePt t="435232" x="2295525" y="5737225"/>
          <p14:tracePt t="435249" x="2312988" y="5737225"/>
          <p14:tracePt t="435265" x="2330450" y="5737225"/>
          <p14:tracePt t="435282" x="2349500" y="5737225"/>
          <p14:tracePt t="435298" x="2357438" y="5746750"/>
          <p14:tracePt t="435315" x="2366963" y="5754688"/>
          <p14:tracePt t="435332" x="2374900" y="5773738"/>
          <p14:tracePt t="435348" x="2384425" y="5791200"/>
          <p14:tracePt t="435365" x="2393950" y="5808663"/>
          <p14:tracePt t="435382" x="2393950" y="5827713"/>
          <p14:tracePt t="435398" x="2393950" y="5845175"/>
          <p14:tracePt t="435415" x="2393950" y="5862638"/>
          <p14:tracePt t="435432" x="2393950" y="5880100"/>
          <p14:tracePt t="435449" x="2393950" y="5907088"/>
          <p14:tracePt t="435465" x="2393950" y="5934075"/>
          <p14:tracePt t="435482" x="2393950" y="5961063"/>
          <p14:tracePt t="435499" x="2393950" y="5997575"/>
          <p14:tracePt t="435515" x="2393950" y="6024563"/>
          <p14:tracePt t="435532" x="2393950" y="6051550"/>
          <p14:tracePt t="435549" x="2393950" y="6069013"/>
          <p14:tracePt t="435565" x="2401888" y="6086475"/>
          <p14:tracePt t="435599" x="2401888" y="6096000"/>
          <p14:tracePt t="435615" x="2401888" y="6105525"/>
          <p14:tracePt t="435644" x="2401888" y="6113463"/>
          <p14:tracePt t="435732" x="2393950" y="6113463"/>
          <p14:tracePt t="435748" x="2384425" y="6113463"/>
          <p14:tracePt t="435756" x="2374900" y="6113463"/>
          <p14:tracePt t="435765" x="2366963" y="6113463"/>
          <p14:tracePt t="435782" x="2357438" y="6113463"/>
          <p14:tracePt t="435799" x="2339975" y="6113463"/>
          <p14:tracePt t="435815" x="2330450" y="6105525"/>
          <p14:tracePt t="435849" x="2322513" y="6105525"/>
          <p14:tracePt t="435868" x="2312988" y="6105525"/>
          <p14:tracePt t="435885" x="2303463" y="6096000"/>
          <p14:tracePt t="435948" x="2295525" y="6086475"/>
          <p14:tracePt t="435964" x="2286000" y="6086475"/>
          <p14:tracePt t="435996" x="2276475" y="6078538"/>
          <p14:tracePt t="436020" x="2276475" y="6069013"/>
          <p14:tracePt t="436052" x="2268538" y="6059488"/>
          <p14:tracePt t="436100" x="2268538" y="6051550"/>
          <p14:tracePt t="436196" x="2259013" y="6051550"/>
          <p14:tracePt t="436236" x="2259013" y="6042025"/>
          <p14:tracePt t="436252" x="2259013" y="6032500"/>
          <p14:tracePt t="436380" x="2249488" y="6032500"/>
          <p14:tracePt t="436412" x="2241550" y="6024563"/>
          <p14:tracePt t="436452" x="2232025" y="6015038"/>
          <p14:tracePt t="436476" x="2232025" y="6007100"/>
          <p14:tracePt t="436484" x="2232025" y="5997575"/>
          <p14:tracePt t="436492" x="2222500" y="5988050"/>
          <p14:tracePt t="436508" x="2222500" y="5980113"/>
          <p14:tracePt t="436516" x="2222500" y="5970588"/>
          <p14:tracePt t="436532" x="2222500" y="5961063"/>
          <p14:tracePt t="436549" x="2222500" y="5953125"/>
          <p14:tracePt t="436565" x="2222500" y="5943600"/>
          <p14:tracePt t="436588" x="2222500" y="5934075"/>
          <p14:tracePt t="436599" x="2222500" y="5926138"/>
          <p14:tracePt t="436615" x="2222500" y="5916613"/>
          <p14:tracePt t="436632" x="2222500" y="5899150"/>
          <p14:tracePt t="436649" x="2222500" y="5880100"/>
          <p14:tracePt t="436666" x="2222500" y="5862638"/>
          <p14:tracePt t="436682" x="2222500" y="5845175"/>
          <p14:tracePt t="436699" x="2222500" y="5835650"/>
          <p14:tracePt t="436715" x="2232025" y="5827713"/>
          <p14:tracePt t="436732" x="2241550" y="5808663"/>
          <p14:tracePt t="436749" x="2249488" y="5791200"/>
          <p14:tracePt t="436780" x="2259013" y="5781675"/>
          <p14:tracePt t="436796" x="2268538" y="5781675"/>
          <p14:tracePt t="436812" x="2276475" y="5781675"/>
          <p14:tracePt t="436820" x="2286000" y="5773738"/>
          <p14:tracePt t="436832" x="2295525" y="5773738"/>
          <p14:tracePt t="436849" x="2312988" y="5764213"/>
          <p14:tracePt t="436866" x="2330450" y="5764213"/>
          <p14:tracePt t="436882" x="2357438" y="5754688"/>
          <p14:tracePt t="436917" x="2366963" y="5754688"/>
          <p14:tracePt t="436988" x="2366963" y="5764213"/>
          <p14:tracePt t="436996" x="2366963" y="5773738"/>
          <p14:tracePt t="437004" x="2366963" y="5781675"/>
          <p14:tracePt t="437015" x="2366963" y="5808663"/>
          <p14:tracePt t="437032" x="2366963" y="5835650"/>
          <p14:tracePt t="437049" x="2366963" y="5862638"/>
          <p14:tracePt t="437066" x="2366963" y="5880100"/>
          <p14:tracePt t="437082" x="2357438" y="5916613"/>
          <p14:tracePt t="437099" x="2357438" y="5934075"/>
          <p14:tracePt t="437116" x="2349500" y="5961063"/>
          <p14:tracePt t="437132" x="2349500" y="5980113"/>
          <p14:tracePt t="437149" x="2349500" y="5988050"/>
          <p14:tracePt t="437166" x="2339975" y="6007100"/>
          <p14:tracePt t="437182" x="2330450" y="6032500"/>
          <p14:tracePt t="437199" x="2322513" y="6042025"/>
          <p14:tracePt t="437216" x="2312988" y="6051550"/>
          <p14:tracePt t="437232" x="2312988" y="6069013"/>
          <p14:tracePt t="437249" x="2303463" y="6078538"/>
          <p14:tracePt t="437266" x="2303463" y="6086475"/>
          <p14:tracePt t="437285" x="2303463" y="6096000"/>
          <p14:tracePt t="437301" x="2295525" y="6096000"/>
          <p14:tracePt t="437348" x="2295525" y="6105525"/>
          <p14:tracePt t="437388" x="2286000" y="6105525"/>
          <p14:tracePt t="437396" x="2276475" y="6113463"/>
          <p14:tracePt t="437436" x="2268538" y="6113463"/>
          <p14:tracePt t="437476" x="2259013" y="6113463"/>
          <p14:tracePt t="437532" x="2249488" y="6113463"/>
          <p14:tracePt t="437548" x="2241550" y="6105525"/>
          <p14:tracePt t="437588" x="2241550" y="6096000"/>
          <p14:tracePt t="437597" x="2232025" y="6086475"/>
          <p14:tracePt t="437604" x="2232025" y="6078538"/>
          <p14:tracePt t="437616" x="2232025" y="6069013"/>
          <p14:tracePt t="437632" x="2232025" y="6032500"/>
          <p14:tracePt t="437649" x="2232025" y="5988050"/>
          <p14:tracePt t="437666" x="2232025" y="5916613"/>
          <p14:tracePt t="437682" x="2232025" y="5854700"/>
          <p14:tracePt t="437699" x="2232025" y="5808663"/>
          <p14:tracePt t="437716" x="2232025" y="5773738"/>
          <p14:tracePt t="437732" x="2232025" y="5746750"/>
          <p14:tracePt t="437749" x="2241550" y="5710238"/>
          <p14:tracePt t="437765" x="2241550" y="5683250"/>
          <p14:tracePt t="437782" x="2268538" y="5648325"/>
          <p14:tracePt t="437799" x="2276475" y="5629275"/>
          <p14:tracePt t="437816" x="2286000" y="5611813"/>
          <p14:tracePt t="437849" x="2295525" y="5611813"/>
          <p14:tracePt t="437884" x="2303463" y="5611813"/>
          <p14:tracePt t="437892" x="2312988" y="5611813"/>
          <p14:tracePt t="437917" x="2322513" y="5611813"/>
          <p14:tracePt t="437932" x="2330450" y="5611813"/>
          <p14:tracePt t="437948" x="2330450" y="5629275"/>
          <p14:tracePt t="437956" x="2330450" y="5648325"/>
          <p14:tracePt t="437966" x="2339975" y="5656263"/>
          <p14:tracePt t="437982" x="2349500" y="5702300"/>
          <p14:tracePt t="437999" x="2357438" y="5754688"/>
          <p14:tracePt t="438016" x="2357438" y="5781675"/>
          <p14:tracePt t="438032" x="2357438" y="5800725"/>
          <p14:tracePt t="438049" x="2357438" y="5818188"/>
          <p14:tracePt t="438066" x="2357438" y="5827713"/>
          <p14:tracePt t="438082" x="2349500" y="5862638"/>
          <p14:tracePt t="438099" x="2339975" y="5889625"/>
          <p14:tracePt t="438116" x="2322513" y="5943600"/>
          <p14:tracePt t="438132" x="2322513" y="5970588"/>
          <p14:tracePt t="438149" x="2312988" y="5988050"/>
          <p14:tracePt t="438166" x="2303463" y="6007100"/>
          <p14:tracePt t="438182" x="2303463" y="6015038"/>
          <p14:tracePt t="438199" x="2303463" y="6024563"/>
          <p14:tracePt t="438216" x="2303463" y="6042025"/>
          <p14:tracePt t="438232" x="2286000" y="6059488"/>
          <p14:tracePt t="438249" x="2276475" y="6078538"/>
          <p14:tracePt t="438266" x="2276475" y="6086475"/>
          <p14:tracePt t="438283" x="2259013" y="6105525"/>
          <p14:tracePt t="438299" x="2249488" y="6113463"/>
          <p14:tracePt t="438316" x="2241550" y="6113463"/>
          <p14:tracePt t="438349" x="2232025" y="6113463"/>
          <p14:tracePt t="438356" x="2214563" y="6113463"/>
          <p14:tracePt t="438366" x="2205038" y="6096000"/>
          <p14:tracePt t="438382" x="2178050" y="6032500"/>
          <p14:tracePt t="438399" x="2160588" y="5980113"/>
          <p14:tracePt t="438416" x="2151063" y="5934075"/>
          <p14:tracePt t="438433" x="2151063" y="5889625"/>
          <p14:tracePt t="438449" x="2160588" y="5854700"/>
          <p14:tracePt t="438466" x="2187575" y="5818188"/>
          <p14:tracePt t="438483" x="2205038" y="5800725"/>
          <p14:tracePt t="438499" x="2222500" y="5791200"/>
          <p14:tracePt t="438516" x="2232025" y="5791200"/>
          <p14:tracePt t="438549" x="2249488" y="5791200"/>
          <p14:tracePt t="438566" x="2249488" y="5800725"/>
          <p14:tracePt t="438582" x="2259013" y="5818188"/>
          <p14:tracePt t="438599" x="2268538" y="5854700"/>
          <p14:tracePt t="438616" x="2268538" y="5880100"/>
          <p14:tracePt t="438632" x="2268538" y="5907088"/>
          <p14:tracePt t="438649" x="2268538" y="5926138"/>
          <p14:tracePt t="438666" x="2268538" y="5943600"/>
          <p14:tracePt t="438683" x="2268538" y="5953125"/>
          <p14:tracePt t="438699" x="2268538" y="5961063"/>
          <p14:tracePt t="438716" x="2276475" y="5970588"/>
          <p14:tracePt t="438733" x="2276475" y="5980113"/>
          <p14:tracePt t="438836" x="2276475" y="5988050"/>
          <p14:tracePt t="438844" x="2286000" y="5988050"/>
          <p14:tracePt t="438853" x="2286000" y="5997575"/>
          <p14:tracePt t="438866" x="2295525" y="5997575"/>
          <p14:tracePt t="438883" x="2330450" y="6024563"/>
          <p14:tracePt t="438899" x="2401888" y="6042025"/>
          <p14:tracePt t="438917" x="2519363" y="6078538"/>
          <p14:tracePt t="438933" x="2573338" y="6086475"/>
          <p14:tracePt t="438949" x="2617788" y="6105525"/>
          <p14:tracePt t="438966" x="2644775" y="6105525"/>
          <p14:tracePt t="438983" x="2654300" y="6105525"/>
          <p14:tracePt t="438999" x="2662238" y="6105525"/>
          <p14:tracePt t="439016" x="2671763" y="6113463"/>
          <p14:tracePt t="439032" x="2689225" y="6122988"/>
          <p14:tracePt t="439049" x="2706688" y="6132513"/>
          <p14:tracePt t="439066" x="2725738" y="6132513"/>
          <p14:tracePt t="439083" x="2733675" y="6132513"/>
          <p14:tracePt t="439116" x="2743200" y="6140450"/>
          <p14:tracePt t="439132" x="2752725" y="6140450"/>
          <p14:tracePt t="439149" x="2770188" y="6140450"/>
          <p14:tracePt t="439166" x="2787650" y="6122988"/>
          <p14:tracePt t="439183" x="2814638" y="6105525"/>
          <p14:tracePt t="439199" x="2841625" y="6069013"/>
          <p14:tracePt t="439216" x="2878138" y="6032500"/>
          <p14:tracePt t="439232" x="2905125" y="6007100"/>
          <p14:tracePt t="439249" x="2913063" y="6007100"/>
          <p14:tracePt t="439266" x="2932113" y="6007100"/>
          <p14:tracePt t="439283" x="2940050" y="6007100"/>
          <p14:tracePt t="439299" x="2967038" y="6007100"/>
          <p14:tracePt t="439316" x="2984500" y="6007100"/>
          <p14:tracePt t="439356" x="2976563" y="6015038"/>
          <p14:tracePt t="439366" x="2959100" y="6024563"/>
          <p14:tracePt t="439383" x="2932113" y="6024563"/>
          <p14:tracePt t="439399" x="2913063" y="6024563"/>
          <p14:tracePt t="439484" x="2905125" y="6024563"/>
          <p14:tracePt t="439533" x="2895600" y="6024563"/>
          <p14:tracePt t="439549" x="2895600" y="6015038"/>
          <p14:tracePt t="439556" x="2895600" y="6007100"/>
          <p14:tracePt t="439566" x="2895600" y="5988050"/>
          <p14:tracePt t="439583" x="2922588" y="5934075"/>
          <p14:tracePt t="439599" x="2984500" y="5827713"/>
          <p14:tracePt t="439616" x="3074988" y="5710238"/>
          <p14:tracePt t="439633" x="3136900" y="5611813"/>
          <p14:tracePt t="439649" x="3200400" y="5513388"/>
          <p14:tracePt t="439666" x="3254375" y="5405438"/>
          <p14:tracePt t="439683" x="3289300" y="5324475"/>
          <p14:tracePt t="439699" x="3308350" y="5280025"/>
          <p14:tracePt t="439717" x="3335338" y="5208588"/>
          <p14:tracePt t="439733" x="3343275" y="5172075"/>
          <p14:tracePt t="439749" x="3352800" y="5137150"/>
          <p14:tracePt t="439766" x="3362325" y="5118100"/>
          <p14:tracePt t="439783" x="3370263" y="5092700"/>
          <p14:tracePt t="439799" x="3370263" y="5083175"/>
          <p14:tracePt t="439816" x="3370263" y="5065713"/>
          <p14:tracePt t="439833" x="3379788" y="5056188"/>
          <p14:tracePt t="439849" x="3389313" y="5038725"/>
          <p14:tracePt t="439866" x="3397250" y="5029200"/>
          <p14:tracePt t="439883" x="3397250" y="5011738"/>
          <p14:tracePt t="439899" x="3406775" y="5011738"/>
          <p14:tracePt t="439981" x="3406775" y="5002213"/>
          <p14:tracePt t="439997" x="3406775" y="4992688"/>
          <p14:tracePt t="440013" x="3397250" y="4984750"/>
          <p14:tracePt t="440020" x="3379788" y="4984750"/>
          <p14:tracePt t="440033" x="3362325" y="4984750"/>
          <p14:tracePt t="440049" x="3343275" y="4984750"/>
          <p14:tracePt t="440083" x="3335338" y="4984750"/>
          <p14:tracePt t="440117" x="3325813" y="4984750"/>
          <p14:tracePt t="440141" x="3308350" y="4992688"/>
          <p14:tracePt t="440309" x="3298825" y="4992688"/>
          <p14:tracePt t="440356" x="3289300" y="4984750"/>
          <p14:tracePt t="440373" x="3289300" y="4975225"/>
          <p14:tracePt t="440389" x="3281363" y="4975225"/>
          <p14:tracePt t="440396" x="3281363" y="4965700"/>
          <p14:tracePt t="440541" x="3281363" y="4984750"/>
          <p14:tracePt t="440549" x="3289300" y="4984750"/>
          <p14:tracePt t="440557" x="3289300" y="4992688"/>
          <p14:tracePt t="440572" x="3289300" y="5002213"/>
          <p14:tracePt t="440583" x="3289300" y="5011738"/>
          <p14:tracePt t="440599" x="3308350" y="5038725"/>
          <p14:tracePt t="440617" x="3316288" y="5065713"/>
          <p14:tracePt t="440633" x="3325813" y="5073650"/>
          <p14:tracePt t="440649" x="3343275" y="5092700"/>
          <p14:tracePt t="440667" x="3362325" y="5110163"/>
          <p14:tracePt t="440683" x="3379788" y="5118100"/>
          <p14:tracePt t="440716" x="3389313" y="5118100"/>
          <p14:tracePt t="440749" x="3397250" y="5118100"/>
          <p14:tracePt t="440757" x="3406775" y="5118100"/>
          <p14:tracePt t="440781" x="3416300" y="5118100"/>
          <p14:tracePt t="440869" x="3416300" y="5110163"/>
          <p14:tracePt t="440885" x="3406775" y="5100638"/>
          <p14:tracePt t="440893" x="3397250" y="5100638"/>
          <p14:tracePt t="440902" x="3379788" y="5100638"/>
          <p14:tracePt t="440917" x="3343275" y="5092700"/>
          <p14:tracePt t="440933" x="3316288" y="5092700"/>
          <p14:tracePt t="440950" x="3308350" y="5092700"/>
          <p14:tracePt t="441021" x="3298825" y="5092700"/>
          <p14:tracePt t="441069" x="3298825" y="5083175"/>
          <p14:tracePt t="441077" x="3298825" y="5073650"/>
          <p14:tracePt t="441085" x="3308350" y="5073650"/>
          <p14:tracePt t="441100" x="3316288" y="5073650"/>
          <p14:tracePt t="441117" x="3343275" y="5065713"/>
          <p14:tracePt t="441133" x="3343275" y="5056188"/>
          <p14:tracePt t="441166" x="3352800" y="5056188"/>
          <p14:tracePt t="441205" x="3362325" y="5056188"/>
          <p14:tracePt t="441212" x="3362325" y="5046663"/>
          <p14:tracePt t="441333" x="3343275" y="5046663"/>
          <p14:tracePt t="441349" x="3335338" y="5046663"/>
          <p14:tracePt t="441477" x="3352800" y="5046663"/>
          <p14:tracePt t="441484" x="3370263" y="5046663"/>
          <p14:tracePt t="441493" x="3379788" y="5046663"/>
          <p14:tracePt t="441501" x="3397250" y="5046663"/>
          <p14:tracePt t="441605" x="3379788" y="5046663"/>
          <p14:tracePt t="441612" x="3370263" y="5046663"/>
          <p14:tracePt t="441621" x="3362325" y="5046663"/>
          <p14:tracePt t="441765" x="3370263" y="5046663"/>
          <p14:tracePt t="441773" x="3389313" y="5046663"/>
          <p14:tracePt t="441783" x="3406775" y="5046663"/>
          <p14:tracePt t="441800" x="3416300" y="5046663"/>
          <p14:tracePt t="441893" x="3406775" y="5046663"/>
          <p14:tracePt t="441902" x="3379788" y="5046663"/>
          <p14:tracePt t="441909" x="3370263" y="5046663"/>
          <p14:tracePt t="441917" x="3352800" y="5046663"/>
          <p14:tracePt t="441933" x="3335338" y="5046663"/>
          <p14:tracePt t="442061" x="3343275" y="5038725"/>
          <p14:tracePt t="442069" x="3362325" y="5038725"/>
          <p14:tracePt t="442077" x="3379788" y="5038725"/>
          <p14:tracePt t="442085" x="3389313" y="5038725"/>
          <p14:tracePt t="442100" x="3397250" y="5038725"/>
          <p14:tracePt t="442197" x="3379788" y="5038725"/>
          <p14:tracePt t="442205" x="3362325" y="5038725"/>
          <p14:tracePt t="442216" x="3352800" y="5038725"/>
          <p14:tracePt t="442233" x="3335338" y="5038725"/>
          <p14:tracePt t="442301" x="3343275" y="5038725"/>
          <p14:tracePt t="442309" x="3370263" y="5038725"/>
          <p14:tracePt t="442317" x="3389313" y="5038725"/>
          <p14:tracePt t="442333" x="3433763" y="5038725"/>
          <p14:tracePt t="442350" x="3460750" y="5046663"/>
          <p14:tracePt t="442413" x="3451225" y="5046663"/>
          <p14:tracePt t="442421" x="3441700" y="5046663"/>
          <p14:tracePt t="442429" x="3424238" y="5046663"/>
          <p14:tracePt t="442437" x="3406775" y="5046663"/>
          <p14:tracePt t="442450" x="3389313" y="5046663"/>
          <p14:tracePt t="442467" x="3379788" y="5046663"/>
          <p14:tracePt t="442589" x="3389313" y="5046663"/>
          <p14:tracePt t="442789" x="3416300" y="5046663"/>
          <p14:tracePt t="442797" x="3433763" y="5046663"/>
          <p14:tracePt t="442805" x="3441700" y="5046663"/>
          <p14:tracePt t="442816" x="3451225" y="5046663"/>
          <p14:tracePt t="442833" x="3468688" y="5046663"/>
          <p14:tracePt t="442901" x="3460750" y="5046663"/>
          <p14:tracePt t="442909" x="3451225" y="5046663"/>
          <p14:tracePt t="443005" x="3468688" y="5046663"/>
          <p14:tracePt t="443021" x="3478213" y="5046663"/>
          <p14:tracePt t="443093" x="3487738" y="5046663"/>
          <p14:tracePt t="443293" x="3487738" y="5056188"/>
          <p14:tracePt t="443317" x="3478213" y="5056188"/>
          <p14:tracePt t="443885" x="3478213" y="5065713"/>
          <p14:tracePt t="443902" x="3468688" y="5065713"/>
          <p14:tracePt t="443917" x="3468688" y="5073650"/>
          <p14:tracePt t="443957" x="3460750" y="5092700"/>
          <p14:tracePt t="443981" x="3460750" y="5100638"/>
          <p14:tracePt t="443997" x="3460750" y="5110163"/>
          <p14:tracePt t="444005" x="3451225" y="5118100"/>
          <p14:tracePt t="444017" x="3451225" y="5137150"/>
          <p14:tracePt t="444034" x="3451225" y="5154613"/>
          <p14:tracePt t="444050" x="3451225" y="5172075"/>
          <p14:tracePt t="444067" x="3441700" y="5191125"/>
          <p14:tracePt t="444084" x="3441700" y="5199063"/>
          <p14:tracePt t="444100" x="3441700" y="5218113"/>
          <p14:tracePt t="444117" x="3433763" y="5253038"/>
          <p14:tracePt t="444133" x="3433763" y="5289550"/>
          <p14:tracePt t="444150" x="3424238" y="5334000"/>
          <p14:tracePt t="444167" x="3416300" y="5378450"/>
          <p14:tracePt t="444183" x="3406775" y="5432425"/>
          <p14:tracePt t="444200" x="3389313" y="5459413"/>
          <p14:tracePt t="444217" x="3389313" y="5476875"/>
          <p14:tracePt t="444234" x="3379788" y="5503863"/>
          <p14:tracePt t="444250" x="3370263" y="5513388"/>
          <p14:tracePt t="444267" x="3370263" y="5530850"/>
          <p14:tracePt t="444284" x="3370263" y="5549900"/>
          <p14:tracePt t="444300" x="3343275" y="5594350"/>
          <p14:tracePt t="444317" x="3289300" y="5656263"/>
          <p14:tracePt t="444334" x="3227388" y="5702300"/>
          <p14:tracePt t="444350" x="3209925" y="5719763"/>
          <p14:tracePt t="444367" x="3182938" y="5737225"/>
          <p14:tracePt t="444384" x="3163888" y="5746750"/>
          <p14:tracePt t="444400" x="3155950" y="5754688"/>
          <p14:tracePt t="444417" x="3146425" y="5781675"/>
          <p14:tracePt t="444433" x="3128963" y="5808663"/>
          <p14:tracePt t="444450" x="3119438" y="5845175"/>
          <p14:tracePt t="444467" x="3101975" y="5872163"/>
          <p14:tracePt t="444484" x="3092450" y="5899150"/>
          <p14:tracePt t="444500" x="3084513" y="5916613"/>
          <p14:tracePt t="444517" x="3084513" y="5934075"/>
          <p14:tracePt t="444533" x="3074988" y="5953125"/>
          <p14:tracePt t="444550" x="3074988" y="5961063"/>
          <p14:tracePt t="444567" x="3074988" y="5970588"/>
          <p14:tracePt t="444583" x="3074988" y="5988050"/>
          <p14:tracePt t="444600" x="3074988" y="5997575"/>
          <p14:tracePt t="444617" x="3065463" y="6007100"/>
          <p14:tracePt t="444633" x="3065463" y="6024563"/>
          <p14:tracePt t="444650" x="3057525" y="6032500"/>
          <p14:tracePt t="444683" x="3057525" y="6042025"/>
          <p14:tracePt t="444702" x="3057525" y="6051550"/>
          <p14:tracePt t="444717" x="3057525" y="6059488"/>
          <p14:tracePt t="444733" x="3057525" y="6069013"/>
          <p14:tracePt t="444750" x="3057525" y="6086475"/>
          <p14:tracePt t="444773" x="3057525" y="6096000"/>
          <p14:tracePt t="444845" x="3048000" y="6105525"/>
          <p14:tracePt t="444869" x="3038475" y="6113463"/>
          <p14:tracePt t="444877" x="3030538" y="6113463"/>
          <p14:tracePt t="444885" x="3021013" y="6122988"/>
          <p14:tracePt t="444949" x="3011488" y="6122988"/>
          <p14:tracePt t="444965" x="3003550" y="6122988"/>
          <p14:tracePt t="444989" x="2994025" y="6122988"/>
          <p14:tracePt t="445013" x="2984500" y="6122988"/>
          <p14:tracePt t="445029" x="2967038" y="6122988"/>
          <p14:tracePt t="445053" x="2959100" y="6122988"/>
          <p14:tracePt t="445141" x="2940050" y="6122988"/>
          <p14:tracePt t="445173" x="2940050" y="6105525"/>
          <p14:tracePt t="445181" x="2932113" y="6105525"/>
          <p14:tracePt t="445197" x="2922588" y="6096000"/>
          <p14:tracePt t="445213" x="2913063" y="6086475"/>
          <p14:tracePt t="445229" x="2895600" y="6086475"/>
          <p14:tracePt t="445245" x="2895600" y="6078538"/>
          <p14:tracePt t="445261" x="2886075" y="6078538"/>
          <p14:tracePt t="445277" x="2878138" y="6069013"/>
          <p14:tracePt t="445309" x="2868613" y="6069013"/>
          <p14:tracePt t="445333" x="2859088" y="6069013"/>
          <p14:tracePt t="445373" x="2841625" y="6059488"/>
          <p14:tracePt t="445389" x="2832100" y="6051550"/>
          <p14:tracePt t="445405" x="2824163" y="6042025"/>
          <p14:tracePt t="445413" x="2814638" y="6032500"/>
          <p14:tracePt t="445421" x="2806700" y="6024563"/>
          <p14:tracePt t="445437" x="2797175" y="6015038"/>
          <p14:tracePt t="445461" x="2797175" y="6007100"/>
          <p14:tracePt t="445469" x="2797175" y="5997575"/>
          <p14:tracePt t="445486" x="2797175" y="5988050"/>
          <p14:tracePt t="445500" x="2797175" y="5970588"/>
          <p14:tracePt t="445517" x="2787650" y="5934075"/>
          <p14:tracePt t="445534" x="2787650" y="5916613"/>
          <p14:tracePt t="445550" x="2787650" y="5889625"/>
          <p14:tracePt t="445567" x="2787650" y="5880100"/>
          <p14:tracePt t="445584" x="2787650" y="5862638"/>
          <p14:tracePt t="445600" x="2787650" y="5854700"/>
          <p14:tracePt t="445617" x="2797175" y="5835650"/>
          <p14:tracePt t="445634" x="2806700" y="5818188"/>
          <p14:tracePt t="445651" x="2814638" y="5818188"/>
          <p14:tracePt t="445667" x="2824163" y="5800725"/>
          <p14:tracePt t="445684" x="2832100" y="5791200"/>
          <p14:tracePt t="445701" x="2859088" y="5781675"/>
          <p14:tracePt t="445717" x="2895600" y="5764213"/>
          <p14:tracePt t="445734" x="2905125" y="5764213"/>
          <p14:tracePt t="445805" x="2913063" y="5764213"/>
          <p14:tracePt t="445813" x="2922588" y="5764213"/>
          <p14:tracePt t="445837" x="2932113" y="5764213"/>
          <p14:tracePt t="445845" x="2940050" y="5773738"/>
          <p14:tracePt t="445853" x="2949575" y="5781675"/>
          <p14:tracePt t="445867" x="2949575" y="5791200"/>
          <p14:tracePt t="445884" x="2959100" y="5808663"/>
          <p14:tracePt t="445917" x="2967038" y="5827713"/>
          <p14:tracePt t="445934" x="2976563" y="5827713"/>
          <p14:tracePt t="445950" x="2976563" y="5835650"/>
          <p14:tracePt t="445984" x="2976563" y="5845175"/>
          <p14:tracePt t="446000" x="2976563" y="5862638"/>
          <p14:tracePt t="446034" x="2976563" y="5872163"/>
          <p14:tracePt t="446050" x="2976563" y="5880100"/>
          <p14:tracePt t="446101" x="2976563" y="5889625"/>
          <p14:tracePt t="446117" x="2976563" y="5899150"/>
          <p14:tracePt t="446149" x="2976563" y="5907088"/>
          <p14:tracePt t="446173" x="2976563" y="5916613"/>
          <p14:tracePt t="446197" x="2976563" y="5926138"/>
          <p14:tracePt t="446213" x="2976563" y="5934075"/>
          <p14:tracePt t="446229" x="2984500" y="5943600"/>
          <p14:tracePt t="446269" x="2994025" y="5953125"/>
          <p14:tracePt t="446285" x="2994025" y="5961063"/>
          <p14:tracePt t="446293" x="3003550" y="5970588"/>
          <p14:tracePt t="446301" x="3003550" y="5980113"/>
          <p14:tracePt t="446317" x="3003550" y="5988050"/>
          <p14:tracePt t="446334" x="3003550" y="5997575"/>
          <p14:tracePt t="446350" x="3003550" y="6015038"/>
          <p14:tracePt t="446384" x="2994025" y="6024563"/>
          <p14:tracePt t="446400" x="2976563" y="6024563"/>
          <p14:tracePt t="446417" x="2932113" y="6024563"/>
          <p14:tracePt t="446434" x="2878138" y="6032500"/>
          <p14:tracePt t="446451" x="2832100" y="6042025"/>
          <p14:tracePt t="446467" x="2797175" y="6042025"/>
          <p14:tracePt t="446484" x="2787650" y="6042025"/>
          <p14:tracePt t="446501" x="2770188" y="6042025"/>
          <p14:tracePt t="446517" x="2725738" y="6032500"/>
          <p14:tracePt t="446534" x="2698750" y="5997575"/>
          <p14:tracePt t="446550" x="2679700" y="5980113"/>
          <p14:tracePt t="446567" x="2679700" y="5953125"/>
          <p14:tracePt t="446584" x="2679700" y="5934075"/>
          <p14:tracePt t="446601" x="2679700" y="5916613"/>
          <p14:tracePt t="446617" x="2679700" y="5907088"/>
          <p14:tracePt t="446634" x="2679700" y="5899150"/>
          <p14:tracePt t="446651" x="2679700" y="5889625"/>
          <p14:tracePt t="446667" x="2679700" y="5880100"/>
          <p14:tracePt t="446684" x="2679700" y="5862638"/>
          <p14:tracePt t="446701" x="2689225" y="5835650"/>
          <p14:tracePt t="446717" x="2706688" y="5818188"/>
          <p14:tracePt t="446734" x="2725738" y="5808663"/>
          <p14:tracePt t="446751" x="2752725" y="5791200"/>
          <p14:tracePt t="446767" x="2779713" y="5781675"/>
          <p14:tracePt t="446784" x="2787650" y="5773738"/>
          <p14:tracePt t="446801" x="2797175" y="5773738"/>
          <p14:tracePt t="446817" x="2806700" y="5773738"/>
          <p14:tracePt t="446850" x="2824163" y="5773738"/>
          <p14:tracePt t="446867" x="2832100" y="5773738"/>
          <p14:tracePt t="446884" x="2841625" y="5773738"/>
          <p14:tracePt t="446901" x="2859088" y="5773738"/>
          <p14:tracePt t="446949" x="2868613" y="5773738"/>
          <p14:tracePt t="446957" x="2868613" y="5781675"/>
          <p14:tracePt t="446981" x="2886075" y="5781675"/>
          <p14:tracePt t="446997" x="2886075" y="5791200"/>
          <p14:tracePt t="447013" x="2895600" y="5791200"/>
          <p14:tracePt t="447045" x="2895600" y="5800725"/>
          <p14:tracePt t="447077" x="2895600" y="5818188"/>
          <p14:tracePt t="447085" x="2905125" y="5827713"/>
          <p14:tracePt t="447093" x="2905125" y="5835650"/>
          <p14:tracePt t="447109" x="2905125" y="5845175"/>
          <p14:tracePt t="447117" x="2905125" y="5854700"/>
          <p14:tracePt t="447134" x="2905125" y="5862638"/>
          <p14:tracePt t="447151" x="2905125" y="5889625"/>
          <p14:tracePt t="447168" x="2905125" y="5916613"/>
          <p14:tracePt t="447184" x="2905125" y="5953125"/>
          <p14:tracePt t="447201" x="2895600" y="5980113"/>
          <p14:tracePt t="447217" x="2886075" y="5997575"/>
          <p14:tracePt t="447234" x="2878138" y="6007100"/>
          <p14:tracePt t="447270" x="2878138" y="6015038"/>
          <p14:tracePt t="447286" x="2868613" y="6015038"/>
          <p14:tracePt t="447445" x="2868613" y="6024563"/>
          <p14:tracePt t="447590" x="2868613" y="6032500"/>
          <p14:tracePt t="447621" x="2868613" y="6042025"/>
          <p14:tracePt t="447645" x="2868613" y="6051550"/>
          <p14:tracePt t="447661" x="2868613" y="6059488"/>
          <p14:tracePt t="447669" x="2868613" y="6069013"/>
          <p14:tracePt t="447678" x="2868613" y="6078538"/>
          <p14:tracePt t="447686" x="2868613" y="6086475"/>
          <p14:tracePt t="447701" x="2868613" y="6105525"/>
          <p14:tracePt t="447717" x="2868613" y="6122988"/>
          <p14:tracePt t="447734" x="2868613" y="6140450"/>
          <p14:tracePt t="447846" x="2859088" y="6149975"/>
          <p14:tracePt t="447853" x="2851150" y="6149975"/>
          <p14:tracePt t="447877" x="2841625" y="6149975"/>
          <p14:tracePt t="447965" x="2832100" y="6149975"/>
          <p14:tracePt t="448005" x="2824163" y="6149975"/>
          <p14:tracePt t="448022" x="2814638" y="6149975"/>
          <p14:tracePt t="448038" x="2806700" y="6149975"/>
          <p14:tracePt t="448061" x="2806700" y="6140450"/>
          <p14:tracePt t="448078" x="2797175" y="6140450"/>
          <p14:tracePt t="448086" x="2787650" y="6140450"/>
          <p14:tracePt t="448109" x="2779713" y="6140450"/>
          <p14:tracePt t="448125" x="2770188" y="6140450"/>
          <p14:tracePt t="448134" x="2760663" y="6140450"/>
          <p14:tracePt t="448150" x="2752725" y="6140450"/>
          <p14:tracePt t="448166" x="2743200" y="6140450"/>
          <p14:tracePt t="448173" x="2733675" y="6140450"/>
          <p14:tracePt t="448184" x="2725738" y="6140450"/>
          <p14:tracePt t="448205" x="2716213" y="6140450"/>
          <p14:tracePt t="448494" x="2706688" y="6140450"/>
          <p14:tracePt t="448597" x="2706688" y="6149975"/>
          <p14:tracePt t="448613" x="2725738" y="6149975"/>
          <p14:tracePt t="448621" x="2743200" y="6149975"/>
          <p14:tracePt t="448629" x="2752725" y="6140450"/>
          <p14:tracePt t="448637" x="2770188" y="6122988"/>
          <p14:tracePt t="448651" x="2770188" y="6113463"/>
          <p14:tracePt t="448668" x="2770188" y="6105525"/>
          <p14:tracePt t="448965" x="2760663" y="6105525"/>
          <p14:tracePt t="448973" x="2752725" y="6105525"/>
          <p14:tracePt t="448990" x="2743200" y="6113463"/>
          <p14:tracePt t="449005" x="2733675" y="6113463"/>
          <p14:tracePt t="449030" x="2725738" y="6113463"/>
          <p14:tracePt t="449054" x="2716213" y="6113463"/>
          <p14:tracePt t="449086" x="2698750" y="6122988"/>
          <p14:tracePt t="449118" x="2689225" y="6122988"/>
          <p14:tracePt t="449134" x="2679700" y="6122988"/>
          <p14:tracePt t="449149" x="2671763" y="6122988"/>
          <p14:tracePt t="449165" x="2662238" y="6122988"/>
          <p14:tracePt t="449174" x="2654300" y="6122988"/>
          <p14:tracePt t="449198" x="2644775" y="6122988"/>
          <p14:tracePt t="449206" x="2635250" y="6122988"/>
          <p14:tracePt t="449218" x="2627313" y="6113463"/>
          <p14:tracePt t="449234" x="2590800" y="6113463"/>
          <p14:tracePt t="449251" x="2554288" y="6113463"/>
          <p14:tracePt t="449268" x="2519363" y="6113463"/>
          <p14:tracePt t="449285" x="2501900" y="6113463"/>
          <p14:tracePt t="449301" x="2492375" y="6113463"/>
          <p14:tracePt t="449318" x="2482850" y="6105525"/>
          <p14:tracePt t="449351" x="2474913" y="6096000"/>
          <p14:tracePt t="449368" x="2455863" y="6096000"/>
          <p14:tracePt t="449401" x="2447925" y="6096000"/>
          <p14:tracePt t="449421" x="2428875" y="6096000"/>
          <p14:tracePt t="449438" x="2411413" y="6096000"/>
          <p14:tracePt t="449451" x="2401888" y="6096000"/>
          <p14:tracePt t="449468" x="2384425" y="6096000"/>
          <p14:tracePt t="449485" x="2374900" y="6096000"/>
          <p14:tracePt t="449501" x="2366963" y="6096000"/>
          <p14:tracePt t="449518" x="2357438" y="6096000"/>
          <p14:tracePt t="449551" x="2349500" y="6096000"/>
          <p14:tracePt t="449568" x="2349500" y="6105525"/>
          <p14:tracePt t="449584" x="2330450" y="6105525"/>
          <p14:tracePt t="449630" x="2322513" y="6113463"/>
          <p14:tracePt t="449694" x="2312988" y="6113463"/>
          <p14:tracePt t="449726" x="2303463" y="6113463"/>
          <p14:tracePt t="450150" x="2295525" y="6113463"/>
          <p14:tracePt t="450166" x="2286000" y="6113463"/>
          <p14:tracePt t="450174" x="2276475" y="6105525"/>
          <p14:tracePt t="450190" x="2268538" y="6105525"/>
          <p14:tracePt t="450294" x="2276475" y="6105525"/>
          <p14:tracePt t="450302" x="2303463" y="6105525"/>
          <p14:tracePt t="450309" x="2339975" y="6105525"/>
          <p14:tracePt t="450318" x="2374900" y="6105525"/>
          <p14:tracePt t="450335" x="2438400" y="6105525"/>
          <p14:tracePt t="450351" x="2455863" y="6105525"/>
          <p14:tracePt t="450406" x="2447925" y="6105525"/>
          <p14:tracePt t="450414" x="2428875" y="6105525"/>
          <p14:tracePt t="450422" x="2401888" y="6105525"/>
          <p14:tracePt t="450434" x="2374900" y="6105525"/>
          <p14:tracePt t="450451" x="2312988" y="6096000"/>
          <p14:tracePt t="450468" x="2259013" y="6086475"/>
          <p14:tracePt t="450485" x="2241550" y="6086475"/>
          <p14:tracePt t="450550" x="2249488" y="6086475"/>
          <p14:tracePt t="450558" x="2268538" y="6086475"/>
          <p14:tracePt t="450568" x="2276475" y="6086475"/>
          <p14:tracePt t="450585" x="2286000" y="6086475"/>
          <p14:tracePt t="450601" x="2295525" y="6086475"/>
          <p14:tracePt t="450662" x="2286000" y="6086475"/>
          <p14:tracePt t="450670" x="2268538" y="6086475"/>
          <p14:tracePt t="450686" x="2259013" y="6086475"/>
          <p14:tracePt t="450854" x="2268538" y="6096000"/>
          <p14:tracePt t="451078" x="2268538" y="6105525"/>
          <p14:tracePt t="451094" x="2268538" y="6113463"/>
          <p14:tracePt t="451118" x="2268538" y="6122988"/>
          <p14:tracePt t="451142" x="2268538" y="6132513"/>
          <p14:tracePt t="451190" x="2268538" y="6140450"/>
          <p14:tracePt t="451198" x="2268538" y="6149975"/>
          <p14:tracePt t="451214" x="2268538" y="6159500"/>
          <p14:tracePt t="451230" x="2268538" y="6167438"/>
          <p14:tracePt t="451238" x="2268538" y="6184900"/>
          <p14:tracePt t="451406" x="2276475" y="6184900"/>
          <p14:tracePt t="451446" x="2286000" y="6194425"/>
          <p14:tracePt t="451454" x="2295525" y="6194425"/>
          <p14:tracePt t="451462" x="2303463" y="6194425"/>
          <p14:tracePt t="451470" x="2322513" y="6203950"/>
          <p14:tracePt t="451485" x="2330450" y="6203950"/>
          <p14:tracePt t="451502" x="2411413" y="6230938"/>
          <p14:tracePt t="451518" x="2465388" y="6238875"/>
          <p14:tracePt t="451535" x="2501900" y="6248400"/>
          <p14:tracePt t="451551" x="2527300" y="6248400"/>
          <p14:tracePt t="451568" x="2563813" y="6248400"/>
          <p14:tracePt t="451585" x="2600325" y="6248400"/>
          <p14:tracePt t="451601" x="2608263" y="6238875"/>
          <p14:tracePt t="451618" x="2627313" y="6230938"/>
          <p14:tracePt t="451635" x="2635250" y="6230938"/>
          <p14:tracePt t="451668" x="2644775" y="6230938"/>
          <p14:tracePt t="451685" x="2662238" y="6221413"/>
          <p14:tracePt t="451702" x="2679700" y="6211888"/>
          <p14:tracePt t="451718" x="2689225" y="6203950"/>
          <p14:tracePt t="451735" x="2698750" y="6194425"/>
          <p14:tracePt t="451769" x="2716213" y="6184900"/>
          <p14:tracePt t="451785" x="2733675" y="6176963"/>
          <p14:tracePt t="451801" x="2752725" y="6167438"/>
          <p14:tracePt t="451818" x="2760663" y="6167438"/>
          <p14:tracePt t="451835" x="2760663" y="6159500"/>
          <p14:tracePt t="451852" x="2779713" y="6149975"/>
          <p14:tracePt t="451885" x="2806700" y="6149975"/>
          <p14:tracePt t="451902" x="2824163" y="6140450"/>
          <p14:tracePt t="451918" x="2832100" y="6140450"/>
          <p14:tracePt t="452006" x="2824163" y="6140450"/>
          <p14:tracePt t="452638" x="2814638" y="6140450"/>
          <p14:tracePt t="452646" x="2797175" y="6140450"/>
          <p14:tracePt t="452655" x="2787650" y="6122988"/>
          <p14:tracePt t="452668" x="2779713" y="6113463"/>
          <p14:tracePt t="452685" x="2743200" y="6096000"/>
          <p14:tracePt t="452702" x="2716213" y="6078538"/>
          <p14:tracePt t="452766" x="2706688" y="6078538"/>
          <p14:tracePt t="452782" x="2698750" y="6078538"/>
          <p14:tracePt t="452806" x="2689225" y="6078538"/>
          <p14:tracePt t="452822" x="2679700" y="6078538"/>
          <p14:tracePt t="452854" x="2679700" y="6086475"/>
          <p14:tracePt t="452886" x="2679700" y="6105525"/>
          <p14:tracePt t="453854" x="2743200" y="6105525"/>
          <p14:tracePt t="453862" x="2806700" y="6105525"/>
          <p14:tracePt t="453870" x="2868613" y="6105525"/>
          <p14:tracePt t="453885" x="2905125" y="6105525"/>
          <p14:tracePt t="453902" x="3021013" y="6105525"/>
          <p14:tracePt t="453919" x="3119438" y="6105525"/>
          <p14:tracePt t="453935" x="3209925" y="6105525"/>
          <p14:tracePt t="453952" x="3254375" y="6105525"/>
          <p14:tracePt t="453969" x="3298825" y="6078538"/>
          <p14:tracePt t="453985" x="3316288" y="6069013"/>
          <p14:tracePt t="454002" x="3316288" y="6059488"/>
          <p14:tracePt t="455174" x="3325813" y="6059488"/>
          <p14:tracePt t="455191" x="3325813" y="6051550"/>
          <p14:tracePt t="455254" x="3325813" y="6042025"/>
          <p14:tracePt t="455278" x="3335338" y="6042025"/>
          <p14:tracePt t="455287" x="3335338" y="6032500"/>
          <p14:tracePt t="455294" x="3335338" y="6024563"/>
          <p14:tracePt t="455654" x="3343275" y="6024563"/>
          <p14:tracePt t="455670" x="3352800" y="6015038"/>
          <p14:tracePt t="456166" x="3352800" y="6007100"/>
          <p14:tracePt t="456174" x="3362325" y="5997575"/>
          <p14:tracePt t="456206" x="3370263" y="5988050"/>
          <p14:tracePt t="456231" x="3379788" y="5980113"/>
          <p14:tracePt t="456238" x="3389313" y="5970588"/>
          <p14:tracePt t="456246" x="3389313" y="5961063"/>
          <p14:tracePt t="456263" x="3397250" y="5961063"/>
          <p14:tracePt t="456271" x="3397250" y="5953125"/>
          <p14:tracePt t="456287" x="3406775" y="5953125"/>
          <p14:tracePt t="456303" x="3406775" y="5943600"/>
          <p14:tracePt t="456319" x="3406775" y="5934075"/>
          <p14:tracePt t="456336" x="3416300" y="5916613"/>
          <p14:tracePt t="456352" x="3424238" y="5899150"/>
          <p14:tracePt t="456369" x="3441700" y="5854700"/>
          <p14:tracePt t="456386" x="3468688" y="5764213"/>
          <p14:tracePt t="456402" x="3495675" y="5584825"/>
          <p14:tracePt t="456419" x="3514725" y="5324475"/>
          <p14:tracePt t="456436" x="3514725" y="4957763"/>
          <p14:tracePt t="456452" x="3514725" y="4562475"/>
          <p14:tracePt t="456469" x="3468688" y="4257675"/>
          <p14:tracePt t="456486" x="3397250" y="3952875"/>
          <p14:tracePt t="456502" x="3271838" y="3594100"/>
          <p14:tracePt t="456519" x="3163888" y="3424238"/>
          <p14:tracePt t="456536" x="3101975" y="3335338"/>
          <p14:tracePt t="456552" x="3065463" y="3271838"/>
          <p14:tracePt t="456569" x="3048000" y="3227388"/>
          <p14:tracePt t="456586" x="3021013" y="3182938"/>
          <p14:tracePt t="456602" x="3003550" y="3128963"/>
          <p14:tracePt t="456619" x="2976563" y="3065463"/>
          <p14:tracePt t="456636" x="2922588" y="2984500"/>
          <p14:tracePt t="456652" x="2868613" y="2859088"/>
          <p14:tracePt t="456669" x="2814638" y="2725738"/>
          <p14:tracePt t="456686" x="2743200" y="2608263"/>
          <p14:tracePt t="456703" x="2698750" y="2590800"/>
          <p14:tracePt t="456719" x="2644775" y="2581275"/>
          <p14:tracePt t="456736" x="2617788" y="2573338"/>
          <p14:tracePt t="456752" x="2608263" y="2563813"/>
          <p14:tracePt t="456774" x="2590800" y="2554288"/>
          <p14:tracePt t="456786" x="2590800" y="2546350"/>
          <p14:tracePt t="456802" x="2546350" y="2519363"/>
          <p14:tracePt t="456819" x="2482850" y="2492375"/>
          <p14:tracePt t="456836" x="2420938" y="2474913"/>
          <p14:tracePt t="456852" x="2393950" y="2455863"/>
          <p14:tracePt t="456869" x="2374900" y="2447925"/>
          <p14:tracePt t="456886" x="2366963" y="2447925"/>
          <p14:tracePt t="456902" x="2357438" y="2438400"/>
          <p14:tracePt t="456927" x="2349500" y="2438400"/>
          <p14:tracePt t="456950" x="2339975" y="2438400"/>
          <p14:tracePt t="456975" x="2330450" y="2438400"/>
          <p14:tracePt t="456983" x="2330450" y="2428875"/>
          <p14:tracePt t="456990" x="2312988" y="2420938"/>
          <p14:tracePt t="457006" x="2303463" y="2420938"/>
          <p14:tracePt t="457023" x="2295525" y="2420938"/>
          <p14:tracePt t="457070" x="2295525" y="2428875"/>
          <p14:tracePt t="457078" x="2312988" y="2428875"/>
          <p14:tracePt t="457087" x="2339975" y="2428875"/>
          <p14:tracePt t="457102" x="2411413" y="2447925"/>
          <p14:tracePt t="457119" x="2509838" y="2447925"/>
          <p14:tracePt t="457136" x="2608263" y="2465388"/>
          <p14:tracePt t="457152" x="2706688" y="2474913"/>
          <p14:tracePt t="457169" x="2797175" y="2482850"/>
          <p14:tracePt t="457186" x="2895600" y="2492375"/>
          <p14:tracePt t="457202" x="2967038" y="2492375"/>
          <p14:tracePt t="457219" x="3003550" y="2482850"/>
          <p14:tracePt t="457236" x="3011488" y="2474913"/>
          <p14:tracePt t="457863" x="3011488" y="2465388"/>
          <p14:tracePt t="457879" x="3011488" y="2455863"/>
          <p14:tracePt t="457902" x="3011488" y="2447925"/>
          <p14:tracePt t="457919" x="3011488" y="2438400"/>
          <p14:tracePt t="457935" x="3021013" y="2428875"/>
          <p14:tracePt t="458031" x="3030538" y="2428875"/>
          <p14:tracePt t="458087" x="3021013" y="2428875"/>
          <p14:tracePt t="458095" x="3011488" y="2428875"/>
          <p14:tracePt t="458103" x="2994025" y="2428875"/>
          <p14:tracePt t="458119" x="2967038" y="2428875"/>
          <p14:tracePt t="458136" x="2922588" y="2428875"/>
          <p14:tracePt t="458153" x="2895600" y="2428875"/>
          <p14:tracePt t="458169" x="2859088" y="2428875"/>
          <p14:tracePt t="458186" x="2832100" y="2428875"/>
          <p14:tracePt t="458203" x="2787650" y="2428875"/>
          <p14:tracePt t="458219" x="2733675" y="2411413"/>
          <p14:tracePt t="458236" x="2635250" y="2401888"/>
          <p14:tracePt t="458253" x="2501900" y="2393950"/>
          <p14:tracePt t="458269" x="2366963" y="2393950"/>
          <p14:tracePt t="458287" x="2205038" y="2393950"/>
          <p14:tracePt t="458303" x="2133600" y="2393950"/>
          <p14:tracePt t="458319" x="2035175" y="2401888"/>
          <p14:tracePt t="458336" x="1909763" y="2420938"/>
          <p14:tracePt t="458353" x="1819275" y="2428875"/>
          <p14:tracePt t="458369" x="1747838" y="2447925"/>
          <p14:tracePt t="458386" x="1676400" y="2455863"/>
          <p14:tracePt t="458403" x="1631950" y="2474913"/>
          <p14:tracePt t="458419" x="1604963" y="2492375"/>
          <p14:tracePt t="458436" x="1577975" y="2519363"/>
          <p14:tracePt t="458453" x="1550988" y="2554288"/>
          <p14:tracePt t="458470" x="1533525" y="2581275"/>
          <p14:tracePt t="458487" x="1487488" y="2608263"/>
          <p14:tracePt t="458503" x="1460500" y="2627313"/>
          <p14:tracePt t="458519" x="1452563" y="2635250"/>
          <p14:tracePt t="458536" x="1443038" y="2654300"/>
          <p14:tracePt t="458553" x="1435100" y="2662238"/>
          <p14:tracePt t="458569" x="1425575" y="2679700"/>
          <p14:tracePt t="458586" x="1416050" y="2698750"/>
          <p14:tracePt t="458603" x="1408113" y="2716213"/>
          <p14:tracePt t="458620" x="1408113" y="2725738"/>
          <p14:tracePt t="458636" x="1408113" y="2733675"/>
          <p14:tracePt t="458653" x="1408113" y="2752725"/>
          <p14:tracePt t="458686" x="1408113" y="2760663"/>
          <p14:tracePt t="458703" x="1408113" y="2770188"/>
          <p14:tracePt t="458943" x="1398588" y="2779713"/>
          <p14:tracePt t="459551" x="1398588" y="2787650"/>
          <p14:tracePt t="459735" x="1398588" y="2797175"/>
          <p14:tracePt t="459814" x="1398588" y="2806700"/>
          <p14:tracePt t="459831" x="1408113" y="2824163"/>
          <p14:tracePt t="459839" x="1416050" y="2824163"/>
          <p14:tracePt t="459847" x="1416050" y="2841625"/>
          <p14:tracePt t="459855" x="1425575" y="2851150"/>
          <p14:tracePt t="459871" x="1425575" y="2859088"/>
          <p14:tracePt t="459886" x="1435100" y="2859088"/>
          <p14:tracePt t="459903" x="1443038" y="2868613"/>
          <p14:tracePt t="460303" x="1443038" y="2878138"/>
          <p14:tracePt t="460343" x="1443038" y="2886075"/>
          <p14:tracePt t="460375" x="1435100" y="2895600"/>
          <p14:tracePt t="460383" x="1435100" y="2905125"/>
          <p14:tracePt t="460391" x="1425575" y="2905125"/>
          <p14:tracePt t="460403" x="1425575" y="2913063"/>
          <p14:tracePt t="460420" x="1408113" y="2922588"/>
          <p14:tracePt t="460437" x="1389063" y="2932113"/>
          <p14:tracePt t="460453" x="1381125" y="2940050"/>
          <p14:tracePt t="460470" x="1371600" y="2959100"/>
          <p14:tracePt t="460487" x="1344613" y="2976563"/>
          <p14:tracePt t="460503" x="1335088" y="2994025"/>
          <p14:tracePt t="460520" x="1317625" y="3003550"/>
          <p14:tracePt t="460536" x="1300163" y="3011488"/>
          <p14:tracePt t="460553" x="1300163" y="3021013"/>
          <p14:tracePt t="460570" x="1290638" y="3038475"/>
          <p14:tracePt t="460586" x="1282700" y="3057525"/>
          <p14:tracePt t="460603" x="1282700" y="3065463"/>
          <p14:tracePt t="460620" x="1282700" y="3084513"/>
          <p14:tracePt t="460637" x="1282700" y="3101975"/>
          <p14:tracePt t="460653" x="1282700" y="3119438"/>
          <p14:tracePt t="460670" x="1282700" y="3136900"/>
          <p14:tracePt t="460687" x="1282700" y="3163888"/>
          <p14:tracePt t="460703" x="1282700" y="3173413"/>
          <p14:tracePt t="460720" x="1282700" y="3190875"/>
          <p14:tracePt t="460736" x="1282700" y="3209925"/>
          <p14:tracePt t="460753" x="1282700" y="3236913"/>
          <p14:tracePt t="460770" x="1282700" y="3281363"/>
          <p14:tracePt t="460786" x="1282700" y="3325813"/>
          <p14:tracePt t="460803" x="1282700" y="3379788"/>
          <p14:tracePt t="460820" x="1282700" y="3424238"/>
          <p14:tracePt t="460837" x="1282700" y="3468688"/>
          <p14:tracePt t="460853" x="1282700" y="3514725"/>
          <p14:tracePt t="460870" x="1263650" y="3549650"/>
          <p14:tracePt t="460887" x="1255713" y="3603625"/>
          <p14:tracePt t="460903" x="1246188" y="3648075"/>
          <p14:tracePt t="460920" x="1236663" y="3675063"/>
          <p14:tracePt t="460936" x="1228725" y="3721100"/>
          <p14:tracePt t="460953" x="1219200" y="3746500"/>
          <p14:tracePt t="460970" x="1209675" y="3773488"/>
          <p14:tracePt t="460987" x="1192213" y="3800475"/>
          <p14:tracePt t="461003" x="1192213" y="3810000"/>
          <p14:tracePt t="461020" x="1192213" y="3827463"/>
          <p14:tracePt t="461037" x="1192213" y="3863975"/>
          <p14:tracePt t="461053" x="1192213" y="3890963"/>
          <p14:tracePt t="461070" x="1192213" y="3935413"/>
          <p14:tracePt t="461087" x="1182688" y="4016375"/>
          <p14:tracePt t="461103" x="1182688" y="4060825"/>
          <p14:tracePt t="461120" x="1182688" y="4087813"/>
          <p14:tracePt t="461136" x="1182688" y="4124325"/>
          <p14:tracePt t="461153" x="1182688" y="4159250"/>
          <p14:tracePt t="461170" x="1182688" y="4195763"/>
          <p14:tracePt t="461186" x="1182688" y="4249738"/>
          <p14:tracePt t="461203" x="1182688" y="4321175"/>
          <p14:tracePt t="461220" x="1182688" y="4383088"/>
          <p14:tracePt t="461237" x="1192213" y="4456113"/>
          <p14:tracePt t="461253" x="1192213" y="4508500"/>
          <p14:tracePt t="461270" x="1192213" y="4562475"/>
          <p14:tracePt t="461287" x="1192213" y="4635500"/>
          <p14:tracePt t="461303" x="1182688" y="4687888"/>
          <p14:tracePt t="461320" x="1182688" y="4724400"/>
          <p14:tracePt t="461337" x="1182688" y="4760913"/>
          <p14:tracePt t="461353" x="1182688" y="4778375"/>
          <p14:tracePt t="461370" x="1182688" y="4787900"/>
          <p14:tracePt t="461387" x="1182688" y="4795838"/>
          <p14:tracePt t="461403" x="1182688" y="4805363"/>
          <p14:tracePt t="461420" x="1182688" y="4832350"/>
          <p14:tracePt t="461437" x="1182688" y="4849813"/>
          <p14:tracePt t="461453" x="1182688" y="4876800"/>
          <p14:tracePt t="461487" x="1182688" y="4886325"/>
          <p14:tracePt t="461575" x="1174750" y="4894263"/>
          <p14:tracePt t="461607" x="1174750" y="4886325"/>
          <p14:tracePt t="461615" x="1165225" y="4867275"/>
          <p14:tracePt t="461631" x="1165225" y="4849813"/>
          <p14:tracePt t="461639" x="1165225" y="4832350"/>
          <p14:tracePt t="461653" x="1165225" y="4795838"/>
          <p14:tracePt t="461670" x="1165225" y="4687888"/>
          <p14:tracePt t="461687" x="1165225" y="4500563"/>
          <p14:tracePt t="461703" x="1155700" y="4429125"/>
          <p14:tracePt t="461720" x="1155700" y="4375150"/>
          <p14:tracePt t="461737" x="1155700" y="4330700"/>
          <p14:tracePt t="461753" x="1155700" y="4276725"/>
          <p14:tracePt t="461770" x="1155700" y="4203700"/>
          <p14:tracePt t="461787" x="1155700" y="4124325"/>
          <p14:tracePt t="461803" x="1155700" y="4070350"/>
          <p14:tracePt t="461820" x="1165225" y="4025900"/>
          <p14:tracePt t="461837" x="1174750" y="3989388"/>
          <p14:tracePt t="461853" x="1174750" y="3962400"/>
          <p14:tracePt t="461870" x="1182688" y="3944938"/>
          <p14:tracePt t="461887" x="1182688" y="3881438"/>
          <p14:tracePt t="461903" x="1182688" y="3836988"/>
          <p14:tracePt t="461920" x="1192213" y="3810000"/>
          <p14:tracePt t="461937" x="1192213" y="3792538"/>
          <p14:tracePt t="461953" x="1209675" y="3756025"/>
          <p14:tracePt t="461970" x="1219200" y="3729038"/>
          <p14:tracePt t="461987" x="1228725" y="3702050"/>
          <p14:tracePt t="462004" x="1236663" y="3684588"/>
          <p14:tracePt t="462020" x="1246188" y="3675063"/>
          <p14:tracePt t="462037" x="1246188" y="3667125"/>
          <p14:tracePt t="462070" x="1263650" y="3667125"/>
          <p14:tracePt t="462087" x="1282700" y="3648075"/>
          <p14:tracePt t="462103" x="1308100" y="3621088"/>
          <p14:tracePt t="462120" x="1327150" y="3603625"/>
          <p14:tracePt t="462137" x="1335088" y="3594100"/>
          <p14:tracePt t="462170" x="1335088" y="3586163"/>
          <p14:tracePt t="462187" x="1344613" y="3576638"/>
          <p14:tracePt t="462203" x="1362075" y="3559175"/>
          <p14:tracePt t="462220" x="1371600" y="3549650"/>
          <p14:tracePt t="462327" x="1371600" y="3541713"/>
          <p14:tracePt t="462343" x="1371600" y="3532188"/>
          <p14:tracePt t="462359" x="1381125" y="3522663"/>
          <p14:tracePt t="462391" x="1381125" y="3514725"/>
          <p14:tracePt t="462399" x="1389063" y="3514725"/>
          <p14:tracePt t="462455" x="1389063" y="3505200"/>
          <p14:tracePt t="462495" x="1398588" y="3505200"/>
          <p14:tracePt t="462511" x="1416050" y="3505200"/>
          <p14:tracePt t="462527" x="1425575" y="3505200"/>
          <p14:tracePt t="462551" x="1435100" y="3505200"/>
          <p14:tracePt t="462583" x="1443038" y="3505200"/>
          <p14:tracePt t="462599" x="1452563" y="3505200"/>
          <p14:tracePt t="462607" x="1460500" y="3505200"/>
          <p14:tracePt t="462615" x="1470025" y="3505200"/>
          <p14:tracePt t="462623" x="1487488" y="3505200"/>
          <p14:tracePt t="462637" x="1497013" y="3505200"/>
          <p14:tracePt t="462654" x="1524000" y="3505200"/>
          <p14:tracePt t="462670" x="1550988" y="3505200"/>
          <p14:tracePt t="462687" x="1604963" y="3505200"/>
          <p14:tracePt t="462704" x="1622425" y="3505200"/>
          <p14:tracePt t="462720" x="1658938" y="3505200"/>
          <p14:tracePt t="462737" x="1685925" y="3505200"/>
          <p14:tracePt t="462753" x="1757363" y="3495675"/>
          <p14:tracePt t="462770" x="1819275" y="3495675"/>
          <p14:tracePt t="462787" x="1892300" y="3487738"/>
          <p14:tracePt t="462803" x="1936750" y="3487738"/>
          <p14:tracePt t="462820" x="1971675" y="3487738"/>
          <p14:tracePt t="462837" x="2017713" y="3487738"/>
          <p14:tracePt t="462853" x="2079625" y="3487738"/>
          <p14:tracePt t="462870" x="2151063" y="3487738"/>
          <p14:tracePt t="462887" x="2312988" y="3487738"/>
          <p14:tracePt t="462904" x="2428875" y="3487738"/>
          <p14:tracePt t="462920" x="2527300" y="3487738"/>
          <p14:tracePt t="462937" x="2627313" y="3487738"/>
          <p14:tracePt t="462953" x="2716213" y="3487738"/>
          <p14:tracePt t="462970" x="2787650" y="3487738"/>
          <p14:tracePt t="462987" x="2878138" y="3487738"/>
          <p14:tracePt t="463004" x="2949575" y="3487738"/>
          <p14:tracePt t="463020" x="3021013" y="3487738"/>
          <p14:tracePt t="463037" x="3092450" y="3487738"/>
          <p14:tracePt t="463054" x="3173413" y="3487738"/>
          <p14:tracePt t="463070" x="3263900" y="3487738"/>
          <p14:tracePt t="463087" x="3433763" y="3487738"/>
          <p14:tracePt t="463104" x="3532188" y="3487738"/>
          <p14:tracePt t="463120" x="3621088" y="3487738"/>
          <p14:tracePt t="463137" x="3765550" y="3487738"/>
          <p14:tracePt t="463153" x="3908425" y="3487738"/>
          <p14:tracePt t="463170" x="4043363" y="3487738"/>
          <p14:tracePt t="463187" x="4151313" y="3468688"/>
          <p14:tracePt t="463204" x="4240213" y="3451225"/>
          <p14:tracePt t="463220" x="4284663" y="3441700"/>
          <p14:tracePt t="463237" x="4338638" y="3441700"/>
          <p14:tracePt t="463254" x="4410075" y="3441700"/>
          <p14:tracePt t="463255" x="4446588" y="3441700"/>
          <p14:tracePt t="463270" x="4483100" y="3441700"/>
          <p14:tracePt t="463287" x="4598988" y="3441700"/>
          <p14:tracePt t="463304" x="4643438" y="3441700"/>
          <p14:tracePt t="463320" x="4706938" y="3441700"/>
          <p14:tracePt t="463337" x="4768850" y="3441700"/>
          <p14:tracePt t="463354" x="4886325" y="3441700"/>
          <p14:tracePt t="463370" x="5019675" y="3441700"/>
          <p14:tracePt t="463387" x="5137150" y="3441700"/>
          <p14:tracePt t="463404" x="5226050" y="3441700"/>
          <p14:tracePt t="463420" x="5280025" y="3441700"/>
          <p14:tracePt t="463437" x="5324475" y="3441700"/>
          <p14:tracePt t="463454" x="5387975" y="3451225"/>
          <p14:tracePt t="463470" x="5476875" y="3478213"/>
          <p14:tracePt t="463487" x="5638800" y="3495675"/>
          <p14:tracePt t="463504" x="5754688" y="3495675"/>
          <p14:tracePt t="463520" x="5827713" y="3495675"/>
          <p14:tracePt t="463537" x="5880100" y="3495675"/>
          <p14:tracePt t="463554" x="5934075" y="3505200"/>
          <p14:tracePt t="463570" x="6007100" y="3514725"/>
          <p14:tracePt t="463587" x="6096000" y="3532188"/>
          <p14:tracePt t="463604" x="6167438" y="3541713"/>
          <p14:tracePt t="463621" x="6211888" y="3549650"/>
          <p14:tracePt t="463637" x="6248400" y="3549650"/>
          <p14:tracePt t="463654" x="6302375" y="3549650"/>
          <p14:tracePt t="463671" x="6356350" y="3549650"/>
          <p14:tracePt t="463687" x="6499225" y="3549650"/>
          <p14:tracePt t="463704" x="6624638" y="3568700"/>
          <p14:tracePt t="463720" x="6705600" y="3568700"/>
          <p14:tracePt t="463737" x="6777038" y="3586163"/>
          <p14:tracePt t="463754" x="6804025" y="3586163"/>
          <p14:tracePt t="463771" x="6821488" y="3594100"/>
          <p14:tracePt t="463787" x="6867525" y="3603625"/>
          <p14:tracePt t="463804" x="6902450" y="3613150"/>
          <p14:tracePt t="463820" x="6956425" y="3613150"/>
          <p14:tracePt t="463837" x="7027863" y="3613150"/>
          <p14:tracePt t="463854" x="7073900" y="3613150"/>
          <p14:tracePt t="463871" x="7099300" y="3613150"/>
          <p14:tracePt t="464239" x="7073900" y="3613150"/>
          <p14:tracePt t="464247" x="7064375" y="3613150"/>
          <p14:tracePt t="464256" x="7046913" y="3613150"/>
          <p14:tracePt t="464270" x="7037388" y="3621088"/>
          <p14:tracePt t="464287" x="6983413" y="3630613"/>
          <p14:tracePt t="464304" x="6956425" y="3648075"/>
          <p14:tracePt t="464320" x="6921500" y="3667125"/>
          <p14:tracePt t="464337" x="6902450" y="3675063"/>
          <p14:tracePt t="464370" x="6894513" y="3684588"/>
          <p14:tracePt t="464407" x="6875463" y="3684588"/>
          <p14:tracePt t="464424" x="6867525" y="3684588"/>
          <p14:tracePt t="464431" x="6848475" y="3684588"/>
          <p14:tracePt t="464455" x="6840538" y="3684588"/>
          <p14:tracePt t="464479" x="6821488" y="3684588"/>
          <p14:tracePt t="464495" x="6813550" y="3684588"/>
          <p14:tracePt t="464503" x="6794500" y="3684588"/>
          <p14:tracePt t="464511" x="6786563" y="3675063"/>
          <p14:tracePt t="464520" x="6769100" y="3667125"/>
          <p14:tracePt t="464537" x="6750050" y="3648075"/>
          <p14:tracePt t="464554" x="6715125" y="3630613"/>
          <p14:tracePt t="464570" x="6607175" y="3621088"/>
          <p14:tracePt t="464587" x="6481763" y="3603625"/>
          <p14:tracePt t="464604" x="6364288" y="3594100"/>
          <p14:tracePt t="464621" x="6167438" y="3586163"/>
          <p14:tracePt t="464637" x="5953125" y="3549650"/>
          <p14:tracePt t="464654" x="5594350" y="3495675"/>
          <p14:tracePt t="464671" x="5154613" y="3433763"/>
          <p14:tracePt t="464687" x="4535488" y="3416300"/>
          <p14:tracePt t="464704" x="4141788" y="3416300"/>
          <p14:tracePt t="464721" x="3846513" y="3416300"/>
          <p14:tracePt t="464737" x="3721100" y="3416300"/>
          <p14:tracePt t="464754" x="3667125" y="3416300"/>
          <p14:tracePt t="464770" x="3630613" y="3406775"/>
          <p14:tracePt t="464787" x="3586163" y="3397250"/>
          <p14:tracePt t="464804" x="3532188" y="3389313"/>
          <p14:tracePt t="464821" x="3441700" y="3379788"/>
          <p14:tracePt t="464837" x="3316288" y="3362325"/>
          <p14:tracePt t="464854" x="3173413" y="3335338"/>
          <p14:tracePt t="464871" x="3048000" y="3298825"/>
          <p14:tracePt t="464887" x="2832100" y="3244850"/>
          <p14:tracePt t="464904" x="2654300" y="3190875"/>
          <p14:tracePt t="464921" x="2455863" y="3136900"/>
          <p14:tracePt t="464937" x="2303463" y="3092450"/>
          <p14:tracePt t="464954" x="2197100" y="3065463"/>
          <p14:tracePt t="464970" x="2116138" y="3048000"/>
          <p14:tracePt t="464987" x="2079625" y="3038475"/>
          <p14:tracePt t="465004" x="2052638" y="3021013"/>
          <p14:tracePt t="465021" x="2035175" y="3021013"/>
          <p14:tracePt t="465037" x="1998663" y="3011488"/>
          <p14:tracePt t="465054" x="1963738" y="3011488"/>
          <p14:tracePt t="465071" x="1909763" y="2994025"/>
          <p14:tracePt t="465087" x="1757363" y="2967038"/>
          <p14:tracePt t="465104" x="1649413" y="2932113"/>
          <p14:tracePt t="465121" x="1595438" y="2913063"/>
          <p14:tracePt t="465137" x="1577975" y="2905125"/>
          <p14:tracePt t="465154" x="1541463" y="2878138"/>
          <p14:tracePt t="465187" x="1524000" y="2859088"/>
          <p14:tracePt t="465204" x="1524000" y="2851150"/>
          <p14:tracePt t="465220" x="1524000" y="2841625"/>
          <p14:tracePt t="465237" x="1506538" y="2824163"/>
          <p14:tracePt t="465254" x="1497013" y="2797175"/>
          <p14:tracePt t="465256" x="1479550" y="2779713"/>
          <p14:tracePt t="465271" x="1470025" y="2770188"/>
          <p14:tracePt t="465287" x="1452563" y="2743200"/>
          <p14:tracePt t="465304" x="1452563" y="2733675"/>
          <p14:tracePt t="465359" x="1452563" y="2725738"/>
          <p14:tracePt t="465479" x="1443038" y="2725738"/>
          <p14:tracePt t="465591" x="1452563" y="2725738"/>
          <p14:tracePt t="465767" x="1460500" y="2725738"/>
          <p14:tracePt t="465799" x="1460500" y="2733675"/>
          <p14:tracePt t="465816" x="1460500" y="2743200"/>
          <p14:tracePt t="465823" x="1470025" y="2752725"/>
          <p14:tracePt t="465839" x="1470025" y="2760663"/>
          <p14:tracePt t="465856" x="1479550" y="2770188"/>
          <p14:tracePt t="465872" x="1487488" y="2779713"/>
          <p14:tracePt t="465879" x="1497013" y="2787650"/>
          <p14:tracePt t="465887" x="1524000" y="2806700"/>
          <p14:tracePt t="465904" x="1587500" y="2841625"/>
          <p14:tracePt t="465921" x="1712913" y="2922588"/>
          <p14:tracePt t="465937" x="1819275" y="2994025"/>
          <p14:tracePt t="465954" x="1963738" y="3092450"/>
          <p14:tracePt t="465971" x="2097088" y="3200400"/>
          <p14:tracePt t="465987" x="2232025" y="3325813"/>
          <p14:tracePt t="466004" x="2295525" y="3397250"/>
          <p14:tracePt t="466021" x="2357438" y="3487738"/>
          <p14:tracePt t="466038" x="2411413" y="3568700"/>
          <p14:tracePt t="466054" x="2501900" y="3702050"/>
          <p14:tracePt t="466071" x="2590800" y="3836988"/>
          <p14:tracePt t="466088" x="2760663" y="3989388"/>
          <p14:tracePt t="466104" x="2878138" y="4087813"/>
          <p14:tracePt t="466121" x="2984500" y="4159250"/>
          <p14:tracePt t="466137" x="3065463" y="4203700"/>
          <p14:tracePt t="466154" x="3084513" y="4213225"/>
          <p14:tracePt t="466171" x="3101975" y="4222750"/>
          <p14:tracePt t="466187" x="3111500" y="4230688"/>
          <p14:tracePt t="466221" x="3119438" y="4257675"/>
          <p14:tracePt t="466237" x="3163888" y="4303713"/>
          <p14:tracePt t="466254" x="3217863" y="4338638"/>
          <p14:tracePt t="466256" x="3244850" y="4338638"/>
          <p14:tracePt t="466271" x="3271838" y="4348163"/>
          <p14:tracePt t="466288" x="3308350" y="4348163"/>
          <p14:tracePt t="466304" x="3352800" y="4348163"/>
          <p14:tracePt t="466321" x="3433763" y="4365625"/>
          <p14:tracePt t="466337" x="3487738" y="4365625"/>
          <p14:tracePt t="466354" x="3505200" y="4365625"/>
          <p14:tracePt t="466371" x="3514725" y="4365625"/>
          <p14:tracePt t="466387" x="3514725" y="4356100"/>
          <p14:tracePt t="466404" x="3514725" y="4330700"/>
          <p14:tracePt t="466421" x="3532188" y="4303713"/>
          <p14:tracePt t="466437" x="3532188" y="4294188"/>
          <p14:tracePt t="466520" x="3541713" y="4303713"/>
          <p14:tracePt t="466536" x="3541713" y="4311650"/>
          <p14:tracePt t="466632" x="3532188" y="4294188"/>
          <p14:tracePt t="466640" x="3505200" y="4276725"/>
          <p14:tracePt t="466648" x="3487738" y="4257675"/>
          <p14:tracePt t="466656" x="3451225" y="4240213"/>
          <p14:tracePt t="466671" x="3441700" y="4230688"/>
          <p14:tracePt t="466720" x="3451225" y="4230688"/>
          <p14:tracePt t="466728" x="3505200" y="4240213"/>
          <p14:tracePt t="466737" x="3568700" y="4257675"/>
          <p14:tracePt t="466754" x="3721100" y="4303713"/>
          <p14:tracePt t="466771" x="3836988" y="4338638"/>
          <p14:tracePt t="466788" x="3863975" y="4348163"/>
          <p14:tracePt t="466831" x="3836988" y="4338638"/>
          <p14:tracePt t="466840" x="3783013" y="4330700"/>
          <p14:tracePt t="466854" x="3729038" y="4311650"/>
          <p14:tracePt t="466872" x="3648075" y="4303713"/>
          <p14:tracePt t="466888" x="3640138" y="4303713"/>
          <p14:tracePt t="466960" x="3657600" y="4303713"/>
          <p14:tracePt t="466968" x="3694113" y="4311650"/>
          <p14:tracePt t="466976" x="3729038" y="4311650"/>
          <p14:tracePt t="466987" x="3773488" y="4321175"/>
          <p14:tracePt t="467004" x="3800475" y="4321175"/>
          <p14:tracePt t="467047" x="3765550" y="4321175"/>
          <p14:tracePt t="467056" x="3711575" y="4321175"/>
          <p14:tracePt t="467072" x="3648075" y="4311650"/>
          <p14:tracePt t="467088" x="3603625" y="4294188"/>
          <p14:tracePt t="467104" x="3594100" y="4294188"/>
          <p14:tracePt t="467152" x="3603625" y="4294188"/>
          <p14:tracePt t="467168" x="3613150" y="4294188"/>
          <p14:tracePt t="467176" x="3621088" y="4294188"/>
          <p14:tracePt t="467188" x="3630613" y="4294188"/>
          <p14:tracePt t="467264" x="3613150" y="4294188"/>
          <p14:tracePt t="467272" x="3594100" y="4294188"/>
          <p14:tracePt t="467280" x="3586163" y="4294188"/>
          <p14:tracePt t="467312" x="3586163" y="4284663"/>
          <p14:tracePt t="467352" x="3603625" y="4284663"/>
          <p14:tracePt t="467368" x="3613150" y="4284663"/>
          <p14:tracePt t="467416" x="3621088" y="4276725"/>
          <p14:tracePt t="467440" x="3613150" y="4276725"/>
          <p14:tracePt t="467448" x="3594100" y="4276725"/>
          <p14:tracePt t="467672" x="3586163" y="4276725"/>
          <p14:tracePt t="468064" x="3586163" y="4284663"/>
          <p14:tracePt t="468080" x="3594100" y="4284663"/>
          <p14:tracePt t="468087" x="3603625" y="4294188"/>
          <p14:tracePt t="468096" x="3603625" y="4303713"/>
          <p14:tracePt t="468104" x="3613150" y="4303713"/>
          <p14:tracePt t="468168" x="3621088" y="4311650"/>
          <p14:tracePt t="468192" x="3630613" y="4311650"/>
          <p14:tracePt t="468296" x="3640138" y="4321175"/>
          <p14:tracePt t="468312" x="3648075" y="4321175"/>
          <p14:tracePt t="468320" x="3657600" y="4321175"/>
          <p14:tracePt t="468336" x="3667125" y="4321175"/>
          <p14:tracePt t="468368" x="3675063" y="4321175"/>
          <p14:tracePt t="468392" x="3684588" y="4321175"/>
          <p14:tracePt t="468408" x="3694113" y="4321175"/>
          <p14:tracePt t="468584" x="3702050" y="4330700"/>
          <p14:tracePt t="468600" x="3702050" y="4338638"/>
          <p14:tracePt t="468616" x="3702050" y="4356100"/>
          <p14:tracePt t="468632" x="3702050" y="4365625"/>
          <p14:tracePt t="468688" x="3702050" y="4375150"/>
          <p14:tracePt t="468728" x="3702050" y="4383088"/>
          <p14:tracePt t="468752" x="3702050" y="4392613"/>
          <p14:tracePt t="468776" x="3694113" y="4402138"/>
          <p14:tracePt t="468816" x="3694113" y="4410075"/>
          <p14:tracePt t="468824" x="3694113" y="4419600"/>
          <p14:tracePt t="468832" x="3694113" y="4437063"/>
          <p14:tracePt t="468840" x="3694113" y="4464050"/>
          <p14:tracePt t="468854" x="3702050" y="4491038"/>
          <p14:tracePt t="468872" x="3746500" y="4608513"/>
          <p14:tracePt t="468888" x="3765550" y="4679950"/>
          <p14:tracePt t="468905" x="3765550" y="4768850"/>
          <p14:tracePt t="468922" x="3773488" y="4859338"/>
          <p14:tracePt t="468938" x="3773488" y="4948238"/>
          <p14:tracePt t="468955" x="3783013" y="5019675"/>
          <p14:tracePt t="468971" x="3783013" y="5092700"/>
          <p14:tracePt t="468988" x="3773488" y="5172075"/>
          <p14:tracePt t="469005" x="3746500" y="5245100"/>
          <p14:tracePt t="469021" x="3729038" y="5307013"/>
          <p14:tracePt t="469038" x="3721100" y="5378450"/>
          <p14:tracePt t="469055" x="3711575" y="5432425"/>
          <p14:tracePt t="469072" x="3711575" y="5503863"/>
          <p14:tracePt t="469088" x="3702050" y="5540375"/>
          <p14:tracePt t="469105" x="3694113" y="5594350"/>
          <p14:tracePt t="469121" x="3657600" y="5648325"/>
          <p14:tracePt t="469138" x="3648075" y="5683250"/>
          <p14:tracePt t="469155" x="3648075" y="5692775"/>
          <p14:tracePt t="469171" x="3640138" y="5710238"/>
          <p14:tracePt t="469188" x="3640138" y="5719763"/>
          <p14:tracePt t="469205" x="3630613" y="5727700"/>
          <p14:tracePt t="469221" x="3613150" y="5746750"/>
          <p14:tracePt t="469238" x="3594100" y="5764213"/>
          <p14:tracePt t="469255" x="3576638" y="5773738"/>
          <p14:tracePt t="469272" x="3559175" y="5791200"/>
          <p14:tracePt t="469288" x="3549650" y="5800725"/>
          <p14:tracePt t="469305" x="3532188" y="5818188"/>
          <p14:tracePt t="469321" x="3514725" y="5835650"/>
          <p14:tracePt t="469338" x="3495675" y="5854700"/>
          <p14:tracePt t="469355" x="3487738" y="5862638"/>
          <p14:tracePt t="469371" x="3478213" y="5872163"/>
          <p14:tracePt t="469405" x="3460750" y="5889625"/>
          <p14:tracePt t="469422" x="3441700" y="5899150"/>
          <p14:tracePt t="469438" x="3424238" y="5916613"/>
          <p14:tracePt t="469455" x="3416300" y="5916613"/>
          <p14:tracePt t="469496" x="3406775" y="5916613"/>
          <p14:tracePt t="469505" x="3397250" y="5916613"/>
          <p14:tracePt t="469522" x="3389313" y="5916613"/>
          <p14:tracePt t="469538" x="3370263" y="5916613"/>
          <p14:tracePt t="469560" x="3352800" y="5916613"/>
          <p14:tracePt t="469608" x="3343275" y="5926138"/>
          <p14:tracePt t="469640" x="3335338" y="5926138"/>
          <p14:tracePt t="469656" x="3335338" y="5934075"/>
          <p14:tracePt t="469672" x="3325813" y="5943600"/>
          <p14:tracePt t="469696" x="3316288" y="5943600"/>
          <p14:tracePt t="469728" x="3316288" y="5953125"/>
          <p14:tracePt t="469752" x="3316288" y="5961063"/>
          <p14:tracePt t="469768" x="3316288" y="5970588"/>
          <p14:tracePt t="469792" x="3325813" y="5980113"/>
          <p14:tracePt t="469960" x="3325813" y="5988050"/>
          <p14:tracePt t="471240" x="3325813" y="5997575"/>
          <p14:tracePt t="471256" x="3325813" y="6007100"/>
          <p14:tracePt t="471616" x="3335338" y="6007100"/>
          <p14:tracePt t="475481" x="3335338" y="5997575"/>
          <p14:tracePt t="475497" x="3335338" y="5988050"/>
          <p14:tracePt t="475505" x="3343275" y="5980113"/>
          <p14:tracePt t="475512" x="3362325" y="5970588"/>
          <p14:tracePt t="475522" x="3379788" y="5961063"/>
          <p14:tracePt t="475539" x="3416300" y="5953125"/>
          <p14:tracePt t="475556" x="3460750" y="5943600"/>
          <p14:tracePt t="475572" x="3532188" y="5916613"/>
          <p14:tracePt t="475589" x="3586163" y="5907088"/>
          <p14:tracePt t="475606" x="3640138" y="5880100"/>
          <p14:tracePt t="475623" x="3702050" y="5835650"/>
          <p14:tracePt t="475639" x="3765550" y="5800725"/>
          <p14:tracePt t="475656" x="3810000" y="5773738"/>
          <p14:tracePt t="475673" x="3819525" y="5773738"/>
          <p14:tracePt t="475689" x="3836988" y="5764213"/>
          <p14:tracePt t="475817" x="3846513" y="5764213"/>
          <p14:tracePt t="475841" x="3854450" y="5754688"/>
          <p14:tracePt t="475857" x="3863975" y="5754688"/>
          <p14:tracePt t="475929" x="3873500" y="5746750"/>
          <p14:tracePt t="475945" x="3881438" y="5746750"/>
          <p14:tracePt t="475953" x="3908425" y="5737225"/>
          <p14:tracePt t="475961" x="3917950" y="5737225"/>
          <p14:tracePt t="475972" x="3944938" y="5737225"/>
          <p14:tracePt t="475989" x="3989388" y="5727700"/>
          <p14:tracePt t="476006" x="4033838" y="5727700"/>
          <p14:tracePt t="476023" x="4078288" y="5727700"/>
          <p14:tracePt t="476039" x="4105275" y="5727700"/>
          <p14:tracePt t="476057" x="4124325" y="5727700"/>
          <p14:tracePt t="476073" x="4132263" y="5727700"/>
          <p14:tracePt t="476089" x="4141788" y="5727700"/>
          <p14:tracePt t="476106" x="4151313" y="5727700"/>
          <p14:tracePt t="476123" x="4159250" y="5727700"/>
          <p14:tracePt t="476139" x="4168775" y="5727700"/>
          <p14:tracePt t="476156" x="4186238" y="5737225"/>
          <p14:tracePt t="476173" x="4195763" y="5737225"/>
          <p14:tracePt t="476190" x="4203700" y="5746750"/>
          <p14:tracePt t="476206" x="4213225" y="5754688"/>
          <p14:tracePt t="476223" x="4240213" y="5773738"/>
          <p14:tracePt t="476239" x="4249738" y="5781675"/>
          <p14:tracePt t="476256" x="4257675" y="5791200"/>
          <p14:tracePt t="476273" x="4267200" y="5800725"/>
          <p14:tracePt t="478874" x="0" y="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altLang="zh-TW" dirty="0" smtClean="0"/>
              <a:t>Problem 5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7952" y="1035389"/>
            <a:ext cx="11400468" cy="5521528"/>
          </a:xfrm>
        </p:spPr>
        <p:txBody>
          <a:bodyPr>
            <a:noAutofit/>
          </a:bodyPr>
          <a:lstStyle/>
          <a:p>
            <a:r>
              <a:rPr lang="en-US" altLang="zh-TW" sz="2400" dirty="0" smtClean="0"/>
              <a:t>A dynamic system is updated by four rules as follows.</a:t>
            </a:r>
          </a:p>
          <a:p>
            <a:pPr marL="0" indent="0">
              <a:buNone/>
            </a:pPr>
            <a:r>
              <a:rPr lang="en-US" altLang="zh-TW" sz="2400" dirty="0" smtClean="0"/>
              <a:t>R1) v </a:t>
            </a:r>
            <a:r>
              <a:rPr lang="en-US" altLang="zh-TW" sz="2400" dirty="0" smtClean="0">
                <a:sym typeface="Wingdings" panose="05000000000000000000" pitchFamily="2" charset="2"/>
              </a:rPr>
              <a:t></a:t>
            </a:r>
            <a:r>
              <a:rPr lang="en-US" altLang="zh-TW" sz="2400" dirty="0" smtClean="0"/>
              <a:t> v </a:t>
            </a:r>
            <a:r>
              <a:rPr lang="en-US" altLang="zh-TW" sz="2400" dirty="0" smtClean="0"/>
              <a:t>+ g </a:t>
            </a:r>
            <a:r>
              <a:rPr lang="en-US" altLang="zh-TW" sz="2400" dirty="0" smtClean="0">
                <a:latin typeface="Symbol" panose="05050102010706020507" pitchFamily="18" charset="2"/>
              </a:rPr>
              <a:t>D</a:t>
            </a:r>
            <a:r>
              <a:rPr lang="en-US" altLang="zh-TW" sz="2400" dirty="0" smtClean="0"/>
              <a:t>t</a:t>
            </a:r>
            <a:endParaRPr lang="en-US" altLang="zh-TW" sz="2400" dirty="0" smtClean="0"/>
          </a:p>
          <a:p>
            <a:pPr marL="0" indent="0">
              <a:buNone/>
            </a:pPr>
            <a:r>
              <a:rPr lang="en-US" altLang="zh-TW" sz="2400" dirty="0" smtClean="0">
                <a:sym typeface="Wingdings" panose="05000000000000000000" pitchFamily="2" charset="2"/>
              </a:rPr>
              <a:t>R2) p  p + k v </a:t>
            </a:r>
            <a:r>
              <a:rPr lang="en-US" altLang="zh-TW" sz="2400" dirty="0" smtClean="0">
                <a:latin typeface="Symbol" panose="05050102010706020507" pitchFamily="18" charset="2"/>
              </a:rPr>
              <a:t>D</a:t>
            </a:r>
            <a:r>
              <a:rPr lang="en-US" altLang="zh-TW" sz="2400" dirty="0" smtClean="0"/>
              <a:t>t </a:t>
            </a:r>
          </a:p>
          <a:p>
            <a:pPr marL="0" indent="0">
              <a:buNone/>
            </a:pPr>
            <a:r>
              <a:rPr lang="en-US" altLang="zh-TW" sz="2400" dirty="0" smtClean="0"/>
              <a:t>R3) t </a:t>
            </a:r>
            <a:r>
              <a:rPr lang="en-US" altLang="zh-TW" sz="2400" dirty="0" smtClean="0">
                <a:sym typeface="Wingdings" panose="05000000000000000000" pitchFamily="2" charset="2"/>
              </a:rPr>
              <a:t> t + </a:t>
            </a:r>
            <a:r>
              <a:rPr lang="en-US" altLang="zh-TW" sz="2400" dirty="0" smtClean="0">
                <a:latin typeface="Symbol" panose="05050102010706020507" pitchFamily="18" charset="2"/>
              </a:rPr>
              <a:t>D</a:t>
            </a:r>
            <a:r>
              <a:rPr lang="en-US" altLang="zh-TW" sz="2400" dirty="0" smtClean="0"/>
              <a:t>t</a:t>
            </a:r>
          </a:p>
          <a:p>
            <a:pPr marL="0" indent="0">
              <a:buNone/>
            </a:pPr>
            <a:r>
              <a:rPr lang="en-US" altLang="zh-TW" sz="2400" dirty="0" smtClean="0"/>
              <a:t>R4) If p &lt; 0, set p = 0 and update v </a:t>
            </a:r>
            <a:r>
              <a:rPr lang="en-US" altLang="zh-TW" sz="2400" dirty="0" smtClean="0">
                <a:sym typeface="Wingdings" panose="05000000000000000000" pitchFamily="2" charset="2"/>
              </a:rPr>
              <a:t> </a:t>
            </a:r>
            <a:r>
              <a:rPr lang="en-US" altLang="zh-TW" sz="2400" dirty="0" smtClean="0">
                <a:sym typeface="Wingdings" panose="05000000000000000000" pitchFamily="2" charset="2"/>
              </a:rPr>
              <a:t>-0.9v</a:t>
            </a:r>
            <a:r>
              <a:rPr lang="en-US" altLang="zh-TW" sz="2400" dirty="0" smtClean="0">
                <a:sym typeface="Wingdings" panose="05000000000000000000" pitchFamily="2" charset="2"/>
              </a:rPr>
              <a:t>, i.e., negating </a:t>
            </a:r>
            <a:r>
              <a:rPr lang="en-US" altLang="zh-TW" sz="2400" dirty="0" smtClean="0">
                <a:sym typeface="Wingdings" panose="05000000000000000000" pitchFamily="2" charset="2"/>
              </a:rPr>
              <a:t>v and reducing its magnitude.</a:t>
            </a:r>
            <a:endParaRPr lang="en-US" altLang="zh-TW" sz="2400" dirty="0" smtClean="0"/>
          </a:p>
          <a:p>
            <a:pPr marL="0" indent="0">
              <a:buNone/>
            </a:pPr>
            <a:endParaRPr lang="en-US" altLang="zh-TW" sz="2400" dirty="0" smtClean="0"/>
          </a:p>
          <a:p>
            <a:pPr marL="0" indent="0">
              <a:buNone/>
            </a:pPr>
            <a:r>
              <a:rPr lang="en-US" altLang="zh-TW" sz="2400" dirty="0" smtClean="0"/>
              <a:t>The process is terminated when t &gt; 10.</a:t>
            </a:r>
          </a:p>
          <a:p>
            <a:pPr marL="0" indent="0">
              <a:buNone/>
            </a:pPr>
            <a:r>
              <a:rPr lang="en-US" altLang="zh-TW" sz="2400" dirty="0" smtClean="0"/>
              <a:t>Initial </a:t>
            </a:r>
            <a:r>
              <a:rPr lang="en-US" altLang="zh-TW" sz="2400" dirty="0" smtClean="0"/>
              <a:t>condition: t = 0, v = </a:t>
            </a:r>
            <a:r>
              <a:rPr lang="en-US" altLang="zh-TW" sz="2400" dirty="0" smtClean="0"/>
              <a:t>0, k = 0.5, g = -9.81, </a:t>
            </a:r>
            <a:r>
              <a:rPr lang="en-US" altLang="zh-TW" sz="2400" dirty="0" smtClean="0"/>
              <a:t>and p = 10. p is a function of time. </a:t>
            </a:r>
            <a:r>
              <a:rPr lang="en-US" altLang="zh-TW" sz="2400" dirty="0">
                <a:latin typeface="Symbol" panose="05050102010706020507" pitchFamily="18" charset="2"/>
              </a:rPr>
              <a:t>D</a:t>
            </a:r>
            <a:r>
              <a:rPr lang="en-US" altLang="zh-TW" sz="2400" dirty="0"/>
              <a:t>t = </a:t>
            </a:r>
            <a:r>
              <a:rPr lang="en-US" altLang="zh-TW" sz="2400" dirty="0" smtClean="0"/>
              <a:t>1/30.</a:t>
            </a:r>
            <a:endParaRPr lang="en-US" altLang="zh-TW" sz="2400" dirty="0"/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 smtClean="0"/>
              <a:t>Main </a:t>
            </a:r>
            <a:r>
              <a:rPr lang="en-US" altLang="zh-TW" sz="2400" dirty="0" smtClean="0"/>
              <a:t>output: Draw two figures. </a:t>
            </a:r>
          </a:p>
          <a:p>
            <a:pPr marL="0" indent="0">
              <a:buNone/>
            </a:pPr>
            <a:r>
              <a:rPr lang="en-US" altLang="zh-TW" sz="2400" dirty="0" smtClean="0"/>
              <a:t>Figure 1: Draw a curve p versus t, t’s interval is based on the simulation.</a:t>
            </a:r>
          </a:p>
          <a:p>
            <a:pPr marL="0" indent="0">
              <a:buNone/>
            </a:pPr>
            <a:r>
              <a:rPr lang="en-US" altLang="zh-TW" sz="2400" dirty="0"/>
              <a:t>F</a:t>
            </a:r>
            <a:r>
              <a:rPr lang="en-US" altLang="zh-TW" sz="2400" dirty="0" smtClean="0"/>
              <a:t>igure 2: Draw </a:t>
            </a:r>
            <a:r>
              <a:rPr lang="en-US" altLang="zh-TW" sz="2400" dirty="0"/>
              <a:t>a curve </a:t>
            </a:r>
            <a:r>
              <a:rPr lang="en-US" altLang="zh-TW" sz="2400" dirty="0" smtClean="0"/>
              <a:t>v </a:t>
            </a:r>
            <a:r>
              <a:rPr lang="en-US" altLang="zh-TW" sz="2400" dirty="0"/>
              <a:t>versus </a:t>
            </a:r>
            <a:r>
              <a:rPr lang="en-US" altLang="zh-TW" sz="2400" dirty="0" smtClean="0"/>
              <a:t>t. </a:t>
            </a:r>
            <a:r>
              <a:rPr lang="en-US" altLang="zh-TW" sz="2400" dirty="0"/>
              <a:t>t’s interval is based on the </a:t>
            </a:r>
            <a:r>
              <a:rPr lang="en-US" altLang="zh-TW" sz="2400" dirty="0" smtClean="0"/>
              <a:t>simulation.</a:t>
            </a:r>
            <a:endParaRPr lang="en-US" altLang="zh-TW" sz="2400" dirty="0"/>
          </a:p>
          <a:p>
            <a:pPr marL="0" indent="0">
              <a:buNone/>
            </a:pPr>
            <a:endParaRPr lang="en-US" altLang="zh-TW" sz="2400" dirty="0" smtClean="0"/>
          </a:p>
          <a:p>
            <a:pPr marL="0" indent="0">
              <a:buNone/>
            </a:pPr>
            <a:endParaRPr lang="en-US" altLang="zh-TW" sz="2400" dirty="0" smtClean="0"/>
          </a:p>
          <a:p>
            <a:pPr marL="514350" indent="-514350">
              <a:buAutoNum type="arabicPeriod"/>
            </a:pPr>
            <a:endParaRPr lang="en-US" altLang="zh-TW" sz="2400" dirty="0"/>
          </a:p>
          <a:p>
            <a:pPr marL="0" indent="0">
              <a:buNone/>
            </a:pPr>
            <a:endParaRPr lang="zh-TW" alt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9216571" y="4905605"/>
            <a:ext cx="2772229" cy="147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Example: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Assume t, p, and v are arrays.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figure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plot(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t,p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figure, plot(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t,v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89163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666" t="6275" r="8952" b="37344"/>
          <a:stretch/>
        </p:blipFill>
        <p:spPr>
          <a:xfrm>
            <a:off x="0" y="0"/>
            <a:ext cx="12207734" cy="550091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44086" y="5639190"/>
            <a:ext cx="46281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figure, plot(</a:t>
            </a:r>
            <a:r>
              <a:rPr 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t,p</a:t>
            </a:r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31229" y="5639190"/>
            <a:ext cx="46281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figure, </a:t>
            </a:r>
            <a:r>
              <a:rPr 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plot(</a:t>
            </a:r>
            <a:r>
              <a:rPr lang="en-US" sz="3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t,v</a:t>
            </a:r>
            <a:r>
              <a:rPr 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646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Enjoy MATLAB </a:t>
            </a:r>
            <a:r>
              <a:rPr lang="en-US" dirty="0" smtClean="0"/>
              <a:t>Programming</a:t>
            </a:r>
          </a:p>
          <a:p>
            <a:endParaRPr lang="en-US" dirty="0"/>
          </a:p>
          <a:p>
            <a:r>
              <a:rPr lang="en-US" dirty="0" smtClean="0"/>
              <a:t>Quiz. </a:t>
            </a:r>
            <a:r>
              <a:rPr lang="en-US" dirty="0" smtClean="0"/>
              <a:t>Do you know how to close all the figures?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987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Marking Scheme	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Problem 1: 20%</a:t>
            </a:r>
          </a:p>
          <a:p>
            <a:r>
              <a:rPr lang="en-US" altLang="zh-TW"/>
              <a:t>Problem </a:t>
            </a:r>
            <a:r>
              <a:rPr lang="en-US" altLang="zh-TW" smtClean="0"/>
              <a:t>2: </a:t>
            </a:r>
            <a:r>
              <a:rPr lang="en-US" altLang="zh-TW" dirty="0"/>
              <a:t>20%</a:t>
            </a:r>
            <a:endParaRPr lang="zh-TW" altLang="en-US" dirty="0"/>
          </a:p>
          <a:p>
            <a:r>
              <a:rPr lang="en-US" altLang="zh-TW" dirty="0"/>
              <a:t>Problem </a:t>
            </a:r>
            <a:r>
              <a:rPr lang="en-US" altLang="zh-TW" dirty="0" smtClean="0"/>
              <a:t>3: </a:t>
            </a:r>
            <a:r>
              <a:rPr lang="en-US" altLang="zh-TW" dirty="0"/>
              <a:t>20</a:t>
            </a:r>
            <a:r>
              <a:rPr lang="en-US" altLang="zh-TW" dirty="0" smtClean="0"/>
              <a:t>%</a:t>
            </a:r>
          </a:p>
          <a:p>
            <a:r>
              <a:rPr lang="en-US" altLang="zh-TW" dirty="0"/>
              <a:t>Problem </a:t>
            </a:r>
            <a:r>
              <a:rPr lang="en-US" altLang="zh-TW" dirty="0" smtClean="0"/>
              <a:t>4: </a:t>
            </a:r>
            <a:r>
              <a:rPr lang="en-US" altLang="zh-TW" dirty="0"/>
              <a:t>20%</a:t>
            </a:r>
            <a:endParaRPr lang="zh-TW" altLang="en-US" dirty="0"/>
          </a:p>
          <a:p>
            <a:r>
              <a:rPr lang="en-US" altLang="zh-TW" dirty="0"/>
              <a:t>Problem </a:t>
            </a:r>
            <a:r>
              <a:rPr lang="en-US" altLang="zh-TW" dirty="0" smtClean="0"/>
              <a:t>5: </a:t>
            </a:r>
            <a:r>
              <a:rPr lang="en-US" altLang="zh-TW" dirty="0"/>
              <a:t>20%</a:t>
            </a:r>
            <a:endParaRPr lang="zh-TW" altLang="en-US" dirty="0"/>
          </a:p>
          <a:p>
            <a:endParaRPr lang="zh-TW" altLang="en-US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92125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 file name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68473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</a:rPr>
              <a:t>Write all your programs in one folder with name </a:t>
            </a:r>
            <a:r>
              <a:rPr lang="en-US" b="1" dirty="0" err="1" smtClean="0">
                <a:solidFill>
                  <a:srgbClr val="C00000"/>
                </a:solidFill>
              </a:rPr>
              <a:t>ID_Name</a:t>
            </a:r>
            <a:r>
              <a:rPr lang="en-US" b="1" dirty="0" smtClean="0">
                <a:solidFill>
                  <a:srgbClr val="C00000"/>
                </a:solidFill>
              </a:rPr>
              <a:t>.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C00000"/>
                </a:solidFill>
              </a:rPr>
              <a:t>Zip the folder and upload the zipped file.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Write </a:t>
            </a:r>
            <a:r>
              <a:rPr lang="en-US" b="1" dirty="0"/>
              <a:t>a</a:t>
            </a:r>
            <a:r>
              <a:rPr lang="en-US" b="1" dirty="0" smtClean="0"/>
              <a:t> program for each problem </a:t>
            </a:r>
            <a:r>
              <a:rPr lang="en-US" dirty="0" smtClean="0"/>
              <a:t>in </a:t>
            </a:r>
            <a:r>
              <a:rPr lang="en-US" b="1" dirty="0" smtClean="0"/>
              <a:t>one</a:t>
            </a:r>
            <a:r>
              <a:rPr lang="en-US" dirty="0" smtClean="0"/>
              <a:t> </a:t>
            </a:r>
            <a:r>
              <a:rPr lang="en-US" b="1" dirty="0" smtClean="0"/>
              <a:t>file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The file name is hw02_X_yourStudentID.m, where</a:t>
            </a:r>
            <a:r>
              <a:rPr lang="zh-TW" altLang="en-US" dirty="0" smtClean="0"/>
              <a:t> </a:t>
            </a:r>
            <a:r>
              <a:rPr lang="en-US" altLang="zh-TW" dirty="0" smtClean="0"/>
              <a:t>X</a:t>
            </a:r>
            <a:r>
              <a:rPr lang="zh-TW" altLang="en-US" dirty="0" smtClean="0"/>
              <a:t> </a:t>
            </a:r>
            <a:r>
              <a:rPr lang="en-US" altLang="zh-TW" dirty="0" smtClean="0"/>
              <a:t>is the problem number.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example, if your student ID is 12345678 and the problem number is 3, then the file name must be </a:t>
            </a:r>
            <a:r>
              <a:rPr lang="en-US" b="1" dirty="0" smtClean="0">
                <a:solidFill>
                  <a:srgbClr val="0000FF"/>
                </a:solidFill>
              </a:rPr>
              <a:t>hw02_3_12345678.m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altLang="zh-TW" dirty="0"/>
              <a:t>Do not output all </a:t>
            </a:r>
            <a:r>
              <a:rPr lang="en-US" altLang="zh-TW" dirty="0" smtClean="0"/>
              <a:t>the intermediate </a:t>
            </a:r>
            <a:r>
              <a:rPr lang="en-US" altLang="zh-TW" dirty="0"/>
              <a:t>results</a:t>
            </a:r>
            <a:r>
              <a:rPr lang="en-US" altLang="zh-TW" dirty="0" smtClean="0"/>
              <a:t>.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Output the results that are required only.</a:t>
            </a:r>
          </a:p>
        </p:txBody>
      </p:sp>
    </p:spTree>
    <p:extLst>
      <p:ext uri="{BB962C8B-B14F-4D97-AF65-F5344CB8AC3E}">
        <p14:creationId xmlns:p14="http://schemas.microsoft.com/office/powerpoint/2010/main" val="1563582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883" y="1825625"/>
            <a:ext cx="1103067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For each problem, display the </a:t>
            </a:r>
            <a:r>
              <a:rPr lang="en-US" altLang="zh-TW" dirty="0"/>
              <a:t>problem </a:t>
            </a:r>
            <a:r>
              <a:rPr lang="en-US" dirty="0" smtClean="0"/>
              <a:t>number before showing the results.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clf</a:t>
            </a:r>
            <a:r>
              <a:rPr lang="en-US" dirty="0" smtClean="0"/>
              <a:t>; clear; </a:t>
            </a:r>
            <a:r>
              <a:rPr lang="en-US" dirty="0" err="1" smtClean="0"/>
              <a:t>clc</a:t>
            </a:r>
            <a:r>
              <a:rPr lang="en-US" dirty="0" smtClean="0"/>
              <a:t>;		% clear the current figure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% clear variables, and clear screen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d</a:t>
            </a:r>
            <a:r>
              <a:rPr lang="en-US" dirty="0" err="1" smtClean="0"/>
              <a:t>isp</a:t>
            </a:r>
            <a:r>
              <a:rPr lang="en-US" dirty="0" smtClean="0"/>
              <a:t>(‘Problem 2.1’) 	% show P</a:t>
            </a:r>
            <a:r>
              <a:rPr lang="en-US" altLang="zh-TW" dirty="0" smtClean="0"/>
              <a:t>roblem </a:t>
            </a:r>
            <a:r>
              <a:rPr lang="en-US" dirty="0" smtClean="0"/>
              <a:t>2.1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514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At the top of the file, write down your name, ID, email address, department, and date.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%%%%%%%%%%%%%%%%%%%%%%%%%%%</a:t>
            </a:r>
          </a:p>
          <a:p>
            <a:pPr marL="0" indent="0">
              <a:buNone/>
            </a:pPr>
            <a:r>
              <a:rPr lang="en-US" dirty="0" smtClean="0"/>
              <a:t>% Assignment Number: …</a:t>
            </a:r>
          </a:p>
          <a:p>
            <a:pPr marL="0" indent="0">
              <a:buNone/>
            </a:pPr>
            <a:r>
              <a:rPr lang="en-US" dirty="0" smtClean="0"/>
              <a:t>% Problem number: …</a:t>
            </a:r>
          </a:p>
          <a:p>
            <a:pPr marL="0" indent="0">
              <a:buNone/>
            </a:pPr>
            <a:r>
              <a:rPr lang="en-US" dirty="0" smtClean="0"/>
              <a:t>% Student Name:  …</a:t>
            </a:r>
          </a:p>
          <a:p>
            <a:pPr marL="0" indent="0">
              <a:buNone/>
            </a:pPr>
            <a:r>
              <a:rPr lang="en-US" dirty="0" smtClean="0"/>
              <a:t>% Student ID: …</a:t>
            </a:r>
          </a:p>
          <a:p>
            <a:pPr marL="0" indent="0">
              <a:buNone/>
            </a:pPr>
            <a:r>
              <a:rPr lang="en-US" dirty="0" smtClean="0"/>
              <a:t>% Email address: …</a:t>
            </a:r>
          </a:p>
          <a:p>
            <a:pPr marL="0" indent="0">
              <a:buNone/>
            </a:pPr>
            <a:r>
              <a:rPr lang="en-US" dirty="0" smtClean="0"/>
              <a:t>% Department: Computer Science, NYCU</a:t>
            </a:r>
          </a:p>
          <a:p>
            <a:pPr marL="0" indent="0">
              <a:buNone/>
            </a:pPr>
            <a:r>
              <a:rPr lang="en-US" dirty="0" smtClean="0"/>
              <a:t>% Date: ….</a:t>
            </a:r>
          </a:p>
          <a:p>
            <a:pPr marL="0" indent="0">
              <a:buNone/>
            </a:pPr>
            <a:r>
              <a:rPr lang="en-US" dirty="0" smtClean="0"/>
              <a:t>%%%%%%%%%%%%%%%%%%%%%%%%%%%%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585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760"/>
            <a:ext cx="10515600" cy="56871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900" dirty="0" smtClean="0"/>
              <a:t>This program asks a user to input a set of linear functions and plot all of them. The program quits if the coefficient of the x term is zero.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 smtClean="0"/>
              <a:t>Clear screen. Show your student ID and name.</a:t>
            </a:r>
          </a:p>
          <a:p>
            <a:pPr marL="0" indent="0">
              <a:buNone/>
            </a:pPr>
            <a:r>
              <a:rPr lang="en-US" sz="2900" dirty="0" smtClean="0"/>
              <a:t>Ask the user to input the coefficients of a linear function y = ax + b. </a:t>
            </a:r>
          </a:p>
          <a:p>
            <a:pPr marL="0" indent="0">
              <a:buNone/>
            </a:pPr>
            <a:r>
              <a:rPr lang="en-US" sz="2900" dirty="0" smtClean="0"/>
              <a:t>Plot the curve for y, and x is in [-10, 10]. The step size is 0.05. </a:t>
            </a:r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 smtClean="0"/>
              <a:t>If a is zero, quit the program. When it is asked to input something, a message must be shown appropriately.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20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760"/>
            <a:ext cx="10515600" cy="568712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3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clf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; clear; </a:t>
            </a:r>
            <a:r>
              <a:rPr lang="en-US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clc</a:t>
            </a:r>
            <a:r>
              <a:rPr lang="en-US" sz="33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33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fprintf</a:t>
            </a:r>
            <a:r>
              <a:rPr lang="en-US" sz="33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33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Student ID:.. Name:..\n');</a:t>
            </a:r>
            <a:endParaRPr lang="en-US" sz="3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x = -10:0.05</a:t>
            </a:r>
            <a:r>
              <a:rPr lang="en-US" sz="63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sz="33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	</a:t>
            </a:r>
            <a:r>
              <a:rPr lang="en-US" sz="3300" b="1" dirty="0" smtClean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%bug</a:t>
            </a:r>
            <a:endParaRPr lang="en-US" sz="3300" b="1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while 1</a:t>
            </a: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coef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 = input('Please input the coefficients [</a:t>
            </a:r>
            <a:r>
              <a:rPr lang="en-US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]:');</a:t>
            </a: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	if </a:t>
            </a:r>
            <a:r>
              <a:rPr lang="en-US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coef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(1) == 0 </a:t>
            </a: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	   </a:t>
            </a:r>
            <a:r>
              <a:rPr lang="en-US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fprintf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('Thanks for </a:t>
            </a:r>
            <a:r>
              <a:rPr lang="en-US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playering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.\n');</a:t>
            </a: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	   break</a:t>
            </a: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    end</a:t>
            </a: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    a = </a:t>
            </a:r>
            <a:r>
              <a:rPr lang="en-US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coef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(1); b = </a:t>
            </a:r>
            <a:r>
              <a:rPr lang="en-US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coef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(2);</a:t>
            </a: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	y = a .*x + b;</a:t>
            </a: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	plot(</a:t>
            </a:r>
            <a:r>
              <a:rPr lang="en-US" sz="3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x,y</a:t>
            </a: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300" dirty="0">
                <a:latin typeface="Courier New" panose="02070309020205020404" pitchFamily="49" charset="0"/>
                <a:cs typeface="Courier New" panose="02070309020205020404" pitchFamily="49" charset="0"/>
              </a:rPr>
              <a:t>	hold on;</a:t>
            </a:r>
          </a:p>
          <a:p>
            <a:pPr marL="0" indent="0">
              <a:buNone/>
            </a:pPr>
            <a:r>
              <a:rPr lang="en-US" sz="33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143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200" y="1014760"/>
            <a:ext cx="11074400" cy="568712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Write a problem to ask for inputs. Then it plots a function y = f(x). </a:t>
            </a:r>
          </a:p>
          <a:p>
            <a:pPr marL="0" indent="0">
              <a:buNone/>
            </a:pPr>
            <a:r>
              <a:rPr lang="en-US" dirty="0" smtClean="0"/>
              <a:t>The function y = a sin(x) + b </a:t>
            </a:r>
            <a:r>
              <a:rPr lang="en-US" dirty="0" smtClean="0"/>
              <a:t>tan(x/10). </a:t>
            </a:r>
            <a:r>
              <a:rPr lang="en-US" dirty="0" smtClean="0"/>
              <a:t>The process is stated as follows.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lnSpc>
                <a:spcPct val="110000"/>
              </a:lnSpc>
              <a:buAutoNum type="arabicPeriod"/>
            </a:pPr>
            <a:r>
              <a:rPr lang="en-US" dirty="0" smtClean="0"/>
              <a:t>Clear the screen. Show your student ID and name.</a:t>
            </a:r>
          </a:p>
          <a:p>
            <a:pPr marL="514350" indent="-514350">
              <a:lnSpc>
                <a:spcPct val="110000"/>
              </a:lnSpc>
              <a:buAutoNum type="arabicPeriod"/>
            </a:pPr>
            <a:r>
              <a:rPr lang="en-US" dirty="0" smtClean="0"/>
              <a:t>Ask to input </a:t>
            </a:r>
            <a:r>
              <a:rPr lang="en-US" dirty="0" smtClean="0"/>
              <a:t>A </a:t>
            </a:r>
            <a:r>
              <a:rPr lang="en-US" dirty="0" smtClean="0"/>
              <a:t>and </a:t>
            </a:r>
            <a:r>
              <a:rPr lang="en-US" dirty="0" smtClean="0"/>
              <a:t>B </a:t>
            </a:r>
            <a:r>
              <a:rPr lang="en-US" dirty="0" smtClean="0"/>
              <a:t>in a vector </a:t>
            </a:r>
            <a:r>
              <a:rPr lang="en-US" dirty="0" smtClean="0"/>
              <a:t>form, i</a:t>
            </a:r>
            <a:r>
              <a:rPr lang="en-US" dirty="0" smtClean="0"/>
              <a:t>.e., input [1, 2] and then A = 1, B =2.</a:t>
            </a:r>
            <a:endParaRPr lang="en-US" dirty="0" smtClean="0"/>
          </a:p>
          <a:p>
            <a:pPr marL="514350" indent="-514350">
              <a:lnSpc>
                <a:spcPct val="110000"/>
              </a:lnSpc>
              <a:buAutoNum type="arabicPeriod"/>
            </a:pPr>
            <a:r>
              <a:rPr lang="en-US" dirty="0" smtClean="0"/>
              <a:t>If both </a:t>
            </a:r>
            <a:r>
              <a:rPr lang="en-US" dirty="0" smtClean="0"/>
              <a:t>A </a:t>
            </a:r>
            <a:r>
              <a:rPr lang="en-US" dirty="0" smtClean="0"/>
              <a:t>and </a:t>
            </a:r>
            <a:r>
              <a:rPr lang="en-US" dirty="0" smtClean="0"/>
              <a:t>B are </a:t>
            </a:r>
            <a:r>
              <a:rPr lang="en-US" dirty="0" smtClean="0"/>
              <a:t>zero, show a message “Thanks for playing” and then quit the program. Otherwise go to step 4.</a:t>
            </a:r>
          </a:p>
          <a:p>
            <a:pPr marL="514350" indent="-514350">
              <a:lnSpc>
                <a:spcPct val="110000"/>
              </a:lnSpc>
              <a:buFont typeface="Arial" panose="020B0604020202020204" pitchFamily="34" charset="0"/>
              <a:buAutoNum type="arabicPeriod"/>
            </a:pPr>
            <a:r>
              <a:rPr lang="en-US" dirty="0"/>
              <a:t>Clear all curves in the current figure.</a:t>
            </a:r>
          </a:p>
          <a:p>
            <a:pPr marL="514350" indent="-514350">
              <a:lnSpc>
                <a:spcPct val="110000"/>
              </a:lnSpc>
              <a:buFont typeface="Arial" panose="020B0604020202020204" pitchFamily="34" charset="0"/>
              <a:buAutoNum type="arabicPeriod"/>
            </a:pPr>
            <a:r>
              <a:rPr lang="en-US" dirty="0" smtClean="0"/>
              <a:t>Plot y versus x for all pairs of a and b, such that a is in </a:t>
            </a:r>
            <a:r>
              <a:rPr lang="en-US" dirty="0" smtClean="0"/>
              <a:t>[A-10:2:A+10</a:t>
            </a:r>
            <a:r>
              <a:rPr lang="en-US" dirty="0" smtClean="0"/>
              <a:t>] and b is in </a:t>
            </a:r>
            <a:r>
              <a:rPr lang="en-US" dirty="0" smtClean="0"/>
              <a:t>[B-10:2:B+10</a:t>
            </a:r>
            <a:r>
              <a:rPr lang="en-US" dirty="0" smtClean="0"/>
              <a:t>]. x is inside [-10:0.05:10]. </a:t>
            </a:r>
            <a:r>
              <a:rPr lang="en-US" altLang="zh-TW" dirty="0"/>
              <a:t>The line width of </a:t>
            </a:r>
            <a:r>
              <a:rPr lang="en-US" altLang="zh-TW" dirty="0" smtClean="0"/>
              <a:t>all the curves </a:t>
            </a:r>
            <a:r>
              <a:rPr lang="en-US" altLang="zh-TW" dirty="0"/>
              <a:t>is set to </a:t>
            </a:r>
            <a:r>
              <a:rPr lang="en-US" altLang="zh-TW" dirty="0" smtClean="0"/>
              <a:t>the default value. Call “hold on” so that all the curves are plotted in the same figure.</a:t>
            </a:r>
            <a:endParaRPr lang="en-US" altLang="zh-TW" dirty="0"/>
          </a:p>
          <a:p>
            <a:pPr marL="514350" indent="-514350">
              <a:lnSpc>
                <a:spcPct val="110000"/>
              </a:lnSpc>
              <a:buAutoNum type="arabicPeriod"/>
            </a:pPr>
            <a:r>
              <a:rPr lang="en-US" dirty="0" smtClean="0"/>
              <a:t>Go to step 2.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930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1553</TotalTime>
  <Words>1657</Words>
  <Application>Microsoft Office PowerPoint</Application>
  <PresentationFormat>Widescreen</PresentationFormat>
  <Paragraphs>203</Paragraphs>
  <Slides>24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新細明體</vt:lpstr>
      <vt:lpstr>Arial</vt:lpstr>
      <vt:lpstr>Calibri</vt:lpstr>
      <vt:lpstr>Calibri Light</vt:lpstr>
      <vt:lpstr>Courier New</vt:lpstr>
      <vt:lpstr>Symbol</vt:lpstr>
      <vt:lpstr>Wingdings</vt:lpstr>
      <vt:lpstr>Office Theme</vt:lpstr>
      <vt:lpstr>MATLAB Programming</vt:lpstr>
      <vt:lpstr>Problems</vt:lpstr>
      <vt:lpstr>Marking Scheme </vt:lpstr>
      <vt:lpstr>Program file name format</vt:lpstr>
      <vt:lpstr>PowerPoint Presentation</vt:lpstr>
      <vt:lpstr>Header</vt:lpstr>
      <vt:lpstr>Example</vt:lpstr>
      <vt:lpstr>Example</vt:lpstr>
      <vt:lpstr>Problem 1</vt:lpstr>
      <vt:lpstr>Problem 1</vt:lpstr>
      <vt:lpstr>Problem 1</vt:lpstr>
      <vt:lpstr>Problem 2</vt:lpstr>
      <vt:lpstr>Problem 2</vt:lpstr>
      <vt:lpstr>Problem 2</vt:lpstr>
      <vt:lpstr>Problem 3</vt:lpstr>
      <vt:lpstr>Problem 3</vt:lpstr>
      <vt:lpstr>Problem 3</vt:lpstr>
      <vt:lpstr>Problem 4</vt:lpstr>
      <vt:lpstr>Implementation of a dynamic system</vt:lpstr>
      <vt:lpstr>PowerPoint Presentation</vt:lpstr>
      <vt:lpstr>PowerPoint Presentation</vt:lpstr>
      <vt:lpstr>Problem 5</vt:lpstr>
      <vt:lpstr>PowerPoint Presentation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</dc:title>
  <dc:creator>Windows User</dc:creator>
  <cp:lastModifiedBy>Windows User</cp:lastModifiedBy>
  <cp:revision>239</cp:revision>
  <dcterms:created xsi:type="dcterms:W3CDTF">2019-02-26T08:18:36Z</dcterms:created>
  <dcterms:modified xsi:type="dcterms:W3CDTF">2022-02-26T06:51:15Z</dcterms:modified>
</cp:coreProperties>
</file>

<file path=docProps/thumbnail.jpeg>
</file>